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8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29.jpe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8.png"/><Relationship Id="rId2" Type="http://schemas.openxmlformats.org/officeDocument/2006/relationships/image" Target="../media/image14.png"/><Relationship Id="rId16" Type="http://schemas.openxmlformats.org/officeDocument/2006/relationships/image" Target="../media/image27.jpe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6.png"/><Relationship Id="rId10" Type="http://schemas.openxmlformats.org/officeDocument/2006/relationships/image" Target="../media/image22.png"/><Relationship Id="rId19" Type="http://schemas.openxmlformats.org/officeDocument/2006/relationships/image" Target="../media/image30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9831" y="49561"/>
            <a:ext cx="10947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3600" b="1" dirty="0" smtClean="0"/>
              <a:t>BATCH 35-36     IP ADDRESSING</a:t>
            </a:r>
            <a:endParaRPr lang="en-PH" sz="36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1823494" y="1026604"/>
            <a:ext cx="2194644" cy="993356"/>
            <a:chOff x="1174449" y="2240176"/>
            <a:chExt cx="2414226" cy="133348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74449" y="2343817"/>
              <a:ext cx="774259" cy="108518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48708" y="2240176"/>
              <a:ext cx="1194920" cy="118882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19352" y="3207870"/>
              <a:ext cx="1335140" cy="365792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43628" y="3166021"/>
              <a:ext cx="445047" cy="335309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7886" y="5090407"/>
            <a:ext cx="2194750" cy="99373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2504" y="3124221"/>
            <a:ext cx="2194750" cy="993734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4825395" y="4894650"/>
            <a:ext cx="6681890" cy="1449753"/>
            <a:chOff x="3459870" y="958586"/>
            <a:chExt cx="6681890" cy="1449753"/>
          </a:xfrm>
        </p:grpSpPr>
        <p:grpSp>
          <p:nvGrpSpPr>
            <p:cNvPr id="24" name="Group 23"/>
            <p:cNvGrpSpPr/>
            <p:nvPr/>
          </p:nvGrpSpPr>
          <p:grpSpPr>
            <a:xfrm>
              <a:off x="9074289" y="1643108"/>
              <a:ext cx="1067471" cy="703644"/>
              <a:chOff x="5404044" y="2718754"/>
              <a:chExt cx="1383912" cy="1072989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30" name="Group 29"/>
            <p:cNvGrpSpPr/>
            <p:nvPr/>
          </p:nvGrpSpPr>
          <p:grpSpPr>
            <a:xfrm>
              <a:off x="8093899" y="1643108"/>
              <a:ext cx="1067471" cy="703644"/>
              <a:chOff x="5404044" y="2718754"/>
              <a:chExt cx="1383912" cy="1072989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27" name="Group 26"/>
            <p:cNvGrpSpPr/>
            <p:nvPr/>
          </p:nvGrpSpPr>
          <p:grpSpPr>
            <a:xfrm>
              <a:off x="7178630" y="1682313"/>
              <a:ext cx="1067471" cy="703644"/>
              <a:chOff x="5404044" y="2718754"/>
              <a:chExt cx="1383912" cy="1072989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6251280" y="1675121"/>
              <a:ext cx="1067471" cy="703644"/>
              <a:chOff x="5404044" y="2718754"/>
              <a:chExt cx="1383912" cy="1072989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5329970" y="1695633"/>
              <a:ext cx="1067471" cy="703644"/>
              <a:chOff x="5404044" y="2718754"/>
              <a:chExt cx="1383912" cy="1072989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39" name="Group 38"/>
            <p:cNvGrpSpPr/>
            <p:nvPr/>
          </p:nvGrpSpPr>
          <p:grpSpPr>
            <a:xfrm>
              <a:off x="4390593" y="1696991"/>
              <a:ext cx="1067471" cy="703644"/>
              <a:chOff x="5404044" y="2718754"/>
              <a:chExt cx="1383912" cy="1072989"/>
            </a:xfrm>
          </p:grpSpPr>
          <p:pic>
            <p:nvPicPr>
              <p:cNvPr id="40" name="Picture 3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068479" y="961129"/>
              <a:ext cx="1066892" cy="701101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118008" y="981212"/>
              <a:ext cx="1066892" cy="701101"/>
            </a:xfrm>
            <a:prstGeom prst="rect">
              <a:avLst/>
            </a:prstGeom>
          </p:spPr>
        </p:pic>
        <p:grpSp>
          <p:nvGrpSpPr>
            <p:cNvPr id="21" name="Group 20"/>
            <p:cNvGrpSpPr/>
            <p:nvPr/>
          </p:nvGrpSpPr>
          <p:grpSpPr>
            <a:xfrm>
              <a:off x="7178631" y="971478"/>
              <a:ext cx="1067471" cy="703644"/>
              <a:chOff x="5404044" y="2718754"/>
              <a:chExt cx="1383912" cy="1072989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33" name="Group 32"/>
            <p:cNvGrpSpPr/>
            <p:nvPr/>
          </p:nvGrpSpPr>
          <p:grpSpPr>
            <a:xfrm>
              <a:off x="6236088" y="971478"/>
              <a:ext cx="1067471" cy="703644"/>
              <a:chOff x="5404044" y="2718754"/>
              <a:chExt cx="1383912" cy="1072989"/>
            </a:xfrm>
          </p:grpSpPr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48" name="Group 47"/>
            <p:cNvGrpSpPr/>
            <p:nvPr/>
          </p:nvGrpSpPr>
          <p:grpSpPr>
            <a:xfrm>
              <a:off x="5336012" y="978669"/>
              <a:ext cx="1067471" cy="703644"/>
              <a:chOff x="5404044" y="2718754"/>
              <a:chExt cx="1383912" cy="1072989"/>
            </a:xfrm>
          </p:grpSpPr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45" name="Group 44"/>
            <p:cNvGrpSpPr/>
            <p:nvPr/>
          </p:nvGrpSpPr>
          <p:grpSpPr>
            <a:xfrm>
              <a:off x="4385946" y="958586"/>
              <a:ext cx="1067471" cy="703644"/>
              <a:chOff x="5404044" y="2718754"/>
              <a:chExt cx="1383912" cy="1072989"/>
            </a:xfrm>
          </p:grpSpPr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42" name="Group 41"/>
            <p:cNvGrpSpPr/>
            <p:nvPr/>
          </p:nvGrpSpPr>
          <p:grpSpPr>
            <a:xfrm>
              <a:off x="3459870" y="962433"/>
              <a:ext cx="1067471" cy="703644"/>
              <a:chOff x="5404044" y="2718754"/>
              <a:chExt cx="1383912" cy="1072989"/>
            </a:xfrm>
          </p:grpSpPr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36" name="Group 35"/>
            <p:cNvGrpSpPr/>
            <p:nvPr/>
          </p:nvGrpSpPr>
          <p:grpSpPr>
            <a:xfrm>
              <a:off x="3459870" y="1704695"/>
              <a:ext cx="1067471" cy="703644"/>
              <a:chOff x="5404044" y="2718754"/>
              <a:chExt cx="1383912" cy="1072989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</p:grpSp>
      <p:grpSp>
        <p:nvGrpSpPr>
          <p:cNvPr id="52" name="Group 51"/>
          <p:cNvGrpSpPr/>
          <p:nvPr/>
        </p:nvGrpSpPr>
        <p:grpSpPr>
          <a:xfrm>
            <a:off x="4768335" y="2740329"/>
            <a:ext cx="6681890" cy="1449753"/>
            <a:chOff x="3459870" y="958586"/>
            <a:chExt cx="6681890" cy="1449753"/>
          </a:xfrm>
        </p:grpSpPr>
        <p:grpSp>
          <p:nvGrpSpPr>
            <p:cNvPr id="53" name="Group 52"/>
            <p:cNvGrpSpPr/>
            <p:nvPr/>
          </p:nvGrpSpPr>
          <p:grpSpPr>
            <a:xfrm>
              <a:off x="9074289" y="1643108"/>
              <a:ext cx="1067471" cy="703644"/>
              <a:chOff x="5404044" y="2718754"/>
              <a:chExt cx="1383912" cy="1072989"/>
            </a:xfrm>
          </p:grpSpPr>
          <p:pic>
            <p:nvPicPr>
              <p:cNvPr id="89" name="Picture 8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90" name="Picture 8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54" name="Group 53"/>
            <p:cNvGrpSpPr/>
            <p:nvPr/>
          </p:nvGrpSpPr>
          <p:grpSpPr>
            <a:xfrm>
              <a:off x="8093899" y="1643108"/>
              <a:ext cx="1067471" cy="703644"/>
              <a:chOff x="5404044" y="2718754"/>
              <a:chExt cx="1383912" cy="1072989"/>
            </a:xfrm>
          </p:grpSpPr>
          <p:pic>
            <p:nvPicPr>
              <p:cNvPr id="87" name="Picture 8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88" name="Picture 8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55" name="Group 54"/>
            <p:cNvGrpSpPr/>
            <p:nvPr/>
          </p:nvGrpSpPr>
          <p:grpSpPr>
            <a:xfrm>
              <a:off x="7178630" y="1682313"/>
              <a:ext cx="1067471" cy="703644"/>
              <a:chOff x="5404044" y="2718754"/>
              <a:chExt cx="1383912" cy="1072989"/>
            </a:xfrm>
          </p:grpSpPr>
          <p:pic>
            <p:nvPicPr>
              <p:cNvPr id="85" name="Picture 84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86" name="Picture 8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56" name="Group 55"/>
            <p:cNvGrpSpPr/>
            <p:nvPr/>
          </p:nvGrpSpPr>
          <p:grpSpPr>
            <a:xfrm>
              <a:off x="6251280" y="1675121"/>
              <a:ext cx="1067471" cy="703644"/>
              <a:chOff x="5404044" y="2718754"/>
              <a:chExt cx="1383912" cy="1072989"/>
            </a:xfrm>
          </p:grpSpPr>
          <p:pic>
            <p:nvPicPr>
              <p:cNvPr id="83" name="Picture 8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84" name="Picture 8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57" name="Group 56"/>
            <p:cNvGrpSpPr/>
            <p:nvPr/>
          </p:nvGrpSpPr>
          <p:grpSpPr>
            <a:xfrm>
              <a:off x="5329970" y="1695633"/>
              <a:ext cx="1067471" cy="703644"/>
              <a:chOff x="5404044" y="2718754"/>
              <a:chExt cx="1383912" cy="1072989"/>
            </a:xfrm>
          </p:grpSpPr>
          <p:pic>
            <p:nvPicPr>
              <p:cNvPr id="81" name="Picture 8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82" name="Picture 8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58" name="Group 57"/>
            <p:cNvGrpSpPr/>
            <p:nvPr/>
          </p:nvGrpSpPr>
          <p:grpSpPr>
            <a:xfrm>
              <a:off x="4390593" y="1696991"/>
              <a:ext cx="1067471" cy="703644"/>
              <a:chOff x="5404044" y="2718754"/>
              <a:chExt cx="1383912" cy="1072989"/>
            </a:xfrm>
          </p:grpSpPr>
          <p:pic>
            <p:nvPicPr>
              <p:cNvPr id="79" name="Picture 7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068479" y="961129"/>
              <a:ext cx="1066892" cy="701101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118008" y="981212"/>
              <a:ext cx="1066892" cy="701101"/>
            </a:xfrm>
            <a:prstGeom prst="rect">
              <a:avLst/>
            </a:prstGeom>
          </p:spPr>
        </p:pic>
        <p:grpSp>
          <p:nvGrpSpPr>
            <p:cNvPr id="61" name="Group 60"/>
            <p:cNvGrpSpPr/>
            <p:nvPr/>
          </p:nvGrpSpPr>
          <p:grpSpPr>
            <a:xfrm>
              <a:off x="7178631" y="971478"/>
              <a:ext cx="1067471" cy="703644"/>
              <a:chOff x="5404044" y="2718754"/>
              <a:chExt cx="1383912" cy="1072989"/>
            </a:xfrm>
          </p:grpSpPr>
          <p:pic>
            <p:nvPicPr>
              <p:cNvPr id="77" name="Picture 7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62" name="Group 61"/>
            <p:cNvGrpSpPr/>
            <p:nvPr/>
          </p:nvGrpSpPr>
          <p:grpSpPr>
            <a:xfrm>
              <a:off x="6236088" y="971478"/>
              <a:ext cx="1067471" cy="703644"/>
              <a:chOff x="5404044" y="2718754"/>
              <a:chExt cx="1383912" cy="1072989"/>
            </a:xfrm>
          </p:grpSpPr>
          <p:pic>
            <p:nvPicPr>
              <p:cNvPr id="75" name="Picture 74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76" name="Picture 7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63" name="Group 62"/>
            <p:cNvGrpSpPr/>
            <p:nvPr/>
          </p:nvGrpSpPr>
          <p:grpSpPr>
            <a:xfrm>
              <a:off x="5336012" y="978669"/>
              <a:ext cx="1067471" cy="703644"/>
              <a:chOff x="5404044" y="2718754"/>
              <a:chExt cx="1383912" cy="1072989"/>
            </a:xfrm>
          </p:grpSpPr>
          <p:pic>
            <p:nvPicPr>
              <p:cNvPr id="73" name="Picture 7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64" name="Group 63"/>
            <p:cNvGrpSpPr/>
            <p:nvPr/>
          </p:nvGrpSpPr>
          <p:grpSpPr>
            <a:xfrm>
              <a:off x="4385946" y="958586"/>
              <a:ext cx="1067471" cy="703644"/>
              <a:chOff x="5404044" y="2718754"/>
              <a:chExt cx="1383912" cy="1072989"/>
            </a:xfrm>
          </p:grpSpPr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65" name="Group 64"/>
            <p:cNvGrpSpPr/>
            <p:nvPr/>
          </p:nvGrpSpPr>
          <p:grpSpPr>
            <a:xfrm>
              <a:off x="3459870" y="962433"/>
              <a:ext cx="1067471" cy="703644"/>
              <a:chOff x="5404044" y="2718754"/>
              <a:chExt cx="1383912" cy="1072989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66" name="Group 65"/>
            <p:cNvGrpSpPr/>
            <p:nvPr/>
          </p:nvGrpSpPr>
          <p:grpSpPr>
            <a:xfrm>
              <a:off x="3459870" y="1704695"/>
              <a:ext cx="1067471" cy="703644"/>
              <a:chOff x="5404044" y="2718754"/>
              <a:chExt cx="1383912" cy="1072989"/>
            </a:xfrm>
          </p:grpSpPr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</p:grpSp>
      <p:grpSp>
        <p:nvGrpSpPr>
          <p:cNvPr id="91" name="Group 90"/>
          <p:cNvGrpSpPr/>
          <p:nvPr/>
        </p:nvGrpSpPr>
        <p:grpSpPr>
          <a:xfrm>
            <a:off x="4799327" y="652994"/>
            <a:ext cx="6681890" cy="1449753"/>
            <a:chOff x="3459870" y="958586"/>
            <a:chExt cx="6681890" cy="1449753"/>
          </a:xfrm>
        </p:grpSpPr>
        <p:grpSp>
          <p:nvGrpSpPr>
            <p:cNvPr id="92" name="Group 91"/>
            <p:cNvGrpSpPr/>
            <p:nvPr/>
          </p:nvGrpSpPr>
          <p:grpSpPr>
            <a:xfrm>
              <a:off x="9074289" y="1643108"/>
              <a:ext cx="1067471" cy="703644"/>
              <a:chOff x="5404044" y="2718754"/>
              <a:chExt cx="1383912" cy="1072989"/>
            </a:xfrm>
          </p:grpSpPr>
          <p:pic>
            <p:nvPicPr>
              <p:cNvPr id="128" name="Picture 12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29" name="Picture 12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93" name="Group 92"/>
            <p:cNvGrpSpPr/>
            <p:nvPr/>
          </p:nvGrpSpPr>
          <p:grpSpPr>
            <a:xfrm>
              <a:off x="8093899" y="1643108"/>
              <a:ext cx="1067471" cy="703644"/>
              <a:chOff x="5404044" y="2718754"/>
              <a:chExt cx="1383912" cy="1072989"/>
            </a:xfrm>
          </p:grpSpPr>
          <p:pic>
            <p:nvPicPr>
              <p:cNvPr id="126" name="Picture 12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27" name="Picture 12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94" name="Group 93"/>
            <p:cNvGrpSpPr/>
            <p:nvPr/>
          </p:nvGrpSpPr>
          <p:grpSpPr>
            <a:xfrm>
              <a:off x="7178630" y="1682313"/>
              <a:ext cx="1067471" cy="703644"/>
              <a:chOff x="5404044" y="2718754"/>
              <a:chExt cx="1383912" cy="1072989"/>
            </a:xfrm>
          </p:grpSpPr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25" name="Picture 12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95" name="Group 94"/>
            <p:cNvGrpSpPr/>
            <p:nvPr/>
          </p:nvGrpSpPr>
          <p:grpSpPr>
            <a:xfrm>
              <a:off x="6251280" y="1675121"/>
              <a:ext cx="1067471" cy="703644"/>
              <a:chOff x="5404044" y="2718754"/>
              <a:chExt cx="1383912" cy="1072989"/>
            </a:xfrm>
          </p:grpSpPr>
          <p:pic>
            <p:nvPicPr>
              <p:cNvPr id="122" name="Picture 12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23" name="Picture 12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96" name="Group 95"/>
            <p:cNvGrpSpPr/>
            <p:nvPr/>
          </p:nvGrpSpPr>
          <p:grpSpPr>
            <a:xfrm>
              <a:off x="5329970" y="1695633"/>
              <a:ext cx="1067471" cy="703644"/>
              <a:chOff x="5404044" y="2718754"/>
              <a:chExt cx="1383912" cy="1072989"/>
            </a:xfrm>
          </p:grpSpPr>
          <p:pic>
            <p:nvPicPr>
              <p:cNvPr id="120" name="Picture 11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21" name="Picture 12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97" name="Group 96"/>
            <p:cNvGrpSpPr/>
            <p:nvPr/>
          </p:nvGrpSpPr>
          <p:grpSpPr>
            <a:xfrm>
              <a:off x="4390593" y="1696991"/>
              <a:ext cx="1067471" cy="703644"/>
              <a:chOff x="5404044" y="2718754"/>
              <a:chExt cx="1383912" cy="1072989"/>
            </a:xfrm>
          </p:grpSpPr>
          <p:pic>
            <p:nvPicPr>
              <p:cNvPr id="118" name="Picture 11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19" name="Picture 11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068479" y="961129"/>
              <a:ext cx="1066892" cy="701101"/>
            </a:xfrm>
            <a:prstGeom prst="rect">
              <a:avLst/>
            </a:prstGeom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118008" y="981212"/>
              <a:ext cx="1066892" cy="701101"/>
            </a:xfrm>
            <a:prstGeom prst="rect">
              <a:avLst/>
            </a:prstGeom>
          </p:spPr>
        </p:pic>
        <p:grpSp>
          <p:nvGrpSpPr>
            <p:cNvPr id="100" name="Group 99"/>
            <p:cNvGrpSpPr/>
            <p:nvPr/>
          </p:nvGrpSpPr>
          <p:grpSpPr>
            <a:xfrm>
              <a:off x="7178631" y="971478"/>
              <a:ext cx="1067471" cy="703644"/>
              <a:chOff x="5404044" y="2718754"/>
              <a:chExt cx="1383912" cy="1072989"/>
            </a:xfrm>
          </p:grpSpPr>
          <p:pic>
            <p:nvPicPr>
              <p:cNvPr id="116" name="Picture 11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17" name="Picture 11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01" name="Group 100"/>
            <p:cNvGrpSpPr/>
            <p:nvPr/>
          </p:nvGrpSpPr>
          <p:grpSpPr>
            <a:xfrm>
              <a:off x="6236088" y="971478"/>
              <a:ext cx="1067471" cy="703644"/>
              <a:chOff x="5404044" y="2718754"/>
              <a:chExt cx="1383912" cy="1072989"/>
            </a:xfrm>
          </p:grpSpPr>
          <p:pic>
            <p:nvPicPr>
              <p:cNvPr id="114" name="Picture 11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15" name="Picture 11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02" name="Group 101"/>
            <p:cNvGrpSpPr/>
            <p:nvPr/>
          </p:nvGrpSpPr>
          <p:grpSpPr>
            <a:xfrm>
              <a:off x="5336012" y="978669"/>
              <a:ext cx="1067471" cy="703644"/>
              <a:chOff x="5404044" y="2718754"/>
              <a:chExt cx="1383912" cy="1072989"/>
            </a:xfrm>
          </p:grpSpPr>
          <p:pic>
            <p:nvPicPr>
              <p:cNvPr id="112" name="Picture 11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13" name="Picture 11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03" name="Group 102"/>
            <p:cNvGrpSpPr/>
            <p:nvPr/>
          </p:nvGrpSpPr>
          <p:grpSpPr>
            <a:xfrm>
              <a:off x="4385946" y="958586"/>
              <a:ext cx="1067471" cy="703644"/>
              <a:chOff x="5404044" y="2718754"/>
              <a:chExt cx="1383912" cy="1072989"/>
            </a:xfrm>
          </p:grpSpPr>
          <p:pic>
            <p:nvPicPr>
              <p:cNvPr id="110" name="Picture 10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11" name="Picture 11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04" name="Group 103"/>
            <p:cNvGrpSpPr/>
            <p:nvPr/>
          </p:nvGrpSpPr>
          <p:grpSpPr>
            <a:xfrm>
              <a:off x="3459870" y="962433"/>
              <a:ext cx="1067471" cy="703644"/>
              <a:chOff x="5404044" y="2718754"/>
              <a:chExt cx="1383912" cy="1072989"/>
            </a:xfrm>
          </p:grpSpPr>
          <p:pic>
            <p:nvPicPr>
              <p:cNvPr id="108" name="Picture 10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09" name="Picture 10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05" name="Group 104"/>
            <p:cNvGrpSpPr/>
            <p:nvPr/>
          </p:nvGrpSpPr>
          <p:grpSpPr>
            <a:xfrm>
              <a:off x="3459870" y="1704695"/>
              <a:ext cx="1067471" cy="703644"/>
              <a:chOff x="5404044" y="2718754"/>
              <a:chExt cx="1383912" cy="1072989"/>
            </a:xfrm>
          </p:grpSpPr>
          <p:pic>
            <p:nvPicPr>
              <p:cNvPr id="106" name="Picture 10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07" name="Picture 10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</p:grpSp>
      <p:pic>
        <p:nvPicPr>
          <p:cNvPr id="130" name="Picture 1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98152" y="1546768"/>
            <a:ext cx="898752" cy="237406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04184" y="5519248"/>
            <a:ext cx="898752" cy="237406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92327" y="3533008"/>
            <a:ext cx="898752" cy="237406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10" y="3434819"/>
            <a:ext cx="780765" cy="780765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9074" y="2042559"/>
            <a:ext cx="674765" cy="594308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295" y="617925"/>
            <a:ext cx="752765" cy="3522985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55" y="1221853"/>
            <a:ext cx="873974" cy="569378"/>
          </a:xfrm>
          <a:prstGeom prst="rect">
            <a:avLst/>
          </a:prstGeom>
        </p:spPr>
      </p:pic>
      <p:sp>
        <p:nvSpPr>
          <p:cNvPr id="137" name="TextBox 136"/>
          <p:cNvSpPr txBox="1"/>
          <p:nvPr/>
        </p:nvSpPr>
        <p:spPr>
          <a:xfrm>
            <a:off x="2100481" y="2037830"/>
            <a:ext cx="14324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1000" b="1" dirty="0" smtClean="0">
                <a:latin typeface="Calibri" panose="020F0502020204030204" pitchFamily="34" charset="0"/>
              </a:rPr>
              <a:t>DEPED HOST  SERVER </a:t>
            </a:r>
          </a:p>
          <a:p>
            <a:pPr algn="ctr"/>
            <a:r>
              <a:rPr lang="en-PH" sz="1000" b="1" dirty="0" smtClean="0">
                <a:latin typeface="Calibri" panose="020F0502020204030204" pitchFamily="34" charset="0"/>
              </a:rPr>
              <a:t>192.168.254.10</a:t>
            </a:r>
            <a:endParaRPr lang="en-PH" sz="1000" b="1" dirty="0">
              <a:latin typeface="Calibri" panose="020F0502020204030204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2016491" y="4126632"/>
            <a:ext cx="195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1000" b="1" dirty="0" smtClean="0">
                <a:latin typeface="Calibri" panose="020F0502020204030204" pitchFamily="34" charset="0"/>
              </a:rPr>
              <a:t>DEPED HOST SERVER PC1</a:t>
            </a:r>
          </a:p>
          <a:p>
            <a:pPr algn="ctr"/>
            <a:r>
              <a:rPr lang="en-PH" sz="1000" b="1" dirty="0" smtClean="0">
                <a:latin typeface="Calibri" panose="020F0502020204030204" pitchFamily="34" charset="0"/>
              </a:rPr>
              <a:t>192.168.254.30</a:t>
            </a:r>
            <a:endParaRPr lang="en-PH" sz="1000" b="1" dirty="0">
              <a:latin typeface="Calibri" panose="020F0502020204030204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2004167" y="6082761"/>
            <a:ext cx="19596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1000" b="1" dirty="0" smtClean="0">
                <a:latin typeface="Calibri" panose="020F0502020204030204" pitchFamily="34" charset="0"/>
              </a:rPr>
              <a:t>DEPED HOST SERVER PC2</a:t>
            </a:r>
          </a:p>
          <a:p>
            <a:pPr algn="ctr"/>
            <a:r>
              <a:rPr lang="en-PH" sz="1000" b="1" dirty="0" smtClean="0">
                <a:latin typeface="Calibri" panose="020F0502020204030204" pitchFamily="34" charset="0"/>
              </a:rPr>
              <a:t>192.168.254.50</a:t>
            </a:r>
            <a:endParaRPr lang="en-PH" sz="1000" b="1" dirty="0">
              <a:latin typeface="Calibri" panose="020F050202020403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5767616" y="2072285"/>
            <a:ext cx="4941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b="1" dirty="0" smtClean="0"/>
              <a:t>AVAILABLE I.P. 192.168.254.11 UP TO 29</a:t>
            </a:r>
            <a:endParaRPr lang="en-PH" b="1" dirty="0"/>
          </a:p>
        </p:txBody>
      </p:sp>
      <p:sp>
        <p:nvSpPr>
          <p:cNvPr id="141" name="Rectangle 140"/>
          <p:cNvSpPr/>
          <p:nvPr/>
        </p:nvSpPr>
        <p:spPr>
          <a:xfrm>
            <a:off x="5872827" y="4195971"/>
            <a:ext cx="4587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PH" b="1" dirty="0">
                <a:solidFill>
                  <a:prstClr val="black"/>
                </a:solidFill>
              </a:rPr>
              <a:t>AVAILABLE I.P. </a:t>
            </a:r>
            <a:r>
              <a:rPr lang="en-PH" b="1" dirty="0" smtClean="0">
                <a:solidFill>
                  <a:prstClr val="black"/>
                </a:solidFill>
              </a:rPr>
              <a:t>192.168.254.31 </a:t>
            </a:r>
            <a:r>
              <a:rPr lang="en-PH" b="1" dirty="0">
                <a:solidFill>
                  <a:prstClr val="black"/>
                </a:solidFill>
              </a:rPr>
              <a:t>UP TO </a:t>
            </a:r>
            <a:r>
              <a:rPr lang="en-PH" b="1" dirty="0" smtClean="0">
                <a:solidFill>
                  <a:prstClr val="black"/>
                </a:solidFill>
              </a:rPr>
              <a:t>49</a:t>
            </a:r>
            <a:endParaRPr lang="en-PH" b="1" dirty="0">
              <a:solidFill>
                <a:prstClr val="black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5966259" y="6346023"/>
            <a:ext cx="45870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PH" b="1" dirty="0">
                <a:solidFill>
                  <a:prstClr val="black"/>
                </a:solidFill>
              </a:rPr>
              <a:t>AVAILABLE I.P. </a:t>
            </a:r>
            <a:r>
              <a:rPr lang="en-PH" b="1" dirty="0" smtClean="0">
                <a:solidFill>
                  <a:prstClr val="black"/>
                </a:solidFill>
              </a:rPr>
              <a:t>192.168.254.51 </a:t>
            </a:r>
            <a:r>
              <a:rPr lang="en-PH" b="1" dirty="0">
                <a:solidFill>
                  <a:prstClr val="black"/>
                </a:solidFill>
              </a:rPr>
              <a:t>UP TO </a:t>
            </a:r>
            <a:r>
              <a:rPr lang="en-PH" b="1" dirty="0" smtClean="0">
                <a:solidFill>
                  <a:prstClr val="black"/>
                </a:solidFill>
              </a:rPr>
              <a:t>69</a:t>
            </a:r>
            <a:endParaRPr lang="en-PH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9831" y="49561"/>
            <a:ext cx="10947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3600" b="1" dirty="0" smtClean="0">
                <a:solidFill>
                  <a:prstClr val="black"/>
                </a:solidFill>
              </a:rPr>
              <a:t>BATCH 35-36     ADMINISTRATOR ACCOUNT</a:t>
            </a:r>
            <a:endParaRPr lang="en-PH" sz="3600" b="1" dirty="0">
              <a:solidFill>
                <a:prstClr val="black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823494" y="1026604"/>
            <a:ext cx="2194644" cy="993356"/>
            <a:chOff x="1174449" y="2240176"/>
            <a:chExt cx="2414226" cy="133348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74449" y="2343817"/>
              <a:ext cx="774259" cy="108518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48708" y="2240176"/>
              <a:ext cx="1194920" cy="118882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19352" y="3207870"/>
              <a:ext cx="1335140" cy="365792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43628" y="3166021"/>
              <a:ext cx="445047" cy="335309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7886" y="5090407"/>
            <a:ext cx="2194750" cy="99373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2504" y="3124221"/>
            <a:ext cx="2194750" cy="993734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4825395" y="4894650"/>
            <a:ext cx="6681890" cy="1449753"/>
            <a:chOff x="3459870" y="958586"/>
            <a:chExt cx="6681890" cy="1449753"/>
          </a:xfrm>
        </p:grpSpPr>
        <p:grpSp>
          <p:nvGrpSpPr>
            <p:cNvPr id="24" name="Group 23"/>
            <p:cNvGrpSpPr/>
            <p:nvPr/>
          </p:nvGrpSpPr>
          <p:grpSpPr>
            <a:xfrm>
              <a:off x="9074289" y="1643108"/>
              <a:ext cx="1067471" cy="703644"/>
              <a:chOff x="5404044" y="2718754"/>
              <a:chExt cx="1383912" cy="1072989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30" name="Group 29"/>
            <p:cNvGrpSpPr/>
            <p:nvPr/>
          </p:nvGrpSpPr>
          <p:grpSpPr>
            <a:xfrm>
              <a:off x="8093899" y="1643108"/>
              <a:ext cx="1067471" cy="703644"/>
              <a:chOff x="5404044" y="2718754"/>
              <a:chExt cx="1383912" cy="1072989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27" name="Group 26"/>
            <p:cNvGrpSpPr/>
            <p:nvPr/>
          </p:nvGrpSpPr>
          <p:grpSpPr>
            <a:xfrm>
              <a:off x="7178630" y="1682313"/>
              <a:ext cx="1067471" cy="703644"/>
              <a:chOff x="5404044" y="2718754"/>
              <a:chExt cx="1383912" cy="1072989"/>
            </a:xfrm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6251280" y="1675121"/>
              <a:ext cx="1067471" cy="703644"/>
              <a:chOff x="5404044" y="2718754"/>
              <a:chExt cx="1383912" cy="1072989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8" name="Group 17"/>
            <p:cNvGrpSpPr/>
            <p:nvPr/>
          </p:nvGrpSpPr>
          <p:grpSpPr>
            <a:xfrm>
              <a:off x="5329970" y="1695633"/>
              <a:ext cx="1067471" cy="703644"/>
              <a:chOff x="5404044" y="2718754"/>
              <a:chExt cx="1383912" cy="1072989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39" name="Group 38"/>
            <p:cNvGrpSpPr/>
            <p:nvPr/>
          </p:nvGrpSpPr>
          <p:grpSpPr>
            <a:xfrm>
              <a:off x="4390593" y="1696991"/>
              <a:ext cx="1067471" cy="703644"/>
              <a:chOff x="5404044" y="2718754"/>
              <a:chExt cx="1383912" cy="1072989"/>
            </a:xfrm>
          </p:grpSpPr>
          <p:pic>
            <p:nvPicPr>
              <p:cNvPr id="40" name="Picture 3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068479" y="961129"/>
              <a:ext cx="1066892" cy="701101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118008" y="981212"/>
              <a:ext cx="1066892" cy="701101"/>
            </a:xfrm>
            <a:prstGeom prst="rect">
              <a:avLst/>
            </a:prstGeom>
          </p:spPr>
        </p:pic>
        <p:grpSp>
          <p:nvGrpSpPr>
            <p:cNvPr id="21" name="Group 20"/>
            <p:cNvGrpSpPr/>
            <p:nvPr/>
          </p:nvGrpSpPr>
          <p:grpSpPr>
            <a:xfrm>
              <a:off x="7178631" y="971478"/>
              <a:ext cx="1067471" cy="703644"/>
              <a:chOff x="5404044" y="2718754"/>
              <a:chExt cx="1383912" cy="1072989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33" name="Group 32"/>
            <p:cNvGrpSpPr/>
            <p:nvPr/>
          </p:nvGrpSpPr>
          <p:grpSpPr>
            <a:xfrm>
              <a:off x="6236088" y="971478"/>
              <a:ext cx="1067471" cy="703644"/>
              <a:chOff x="5404044" y="2718754"/>
              <a:chExt cx="1383912" cy="1072989"/>
            </a:xfrm>
          </p:grpSpPr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48" name="Group 47"/>
            <p:cNvGrpSpPr/>
            <p:nvPr/>
          </p:nvGrpSpPr>
          <p:grpSpPr>
            <a:xfrm>
              <a:off x="5336012" y="978669"/>
              <a:ext cx="1067471" cy="703644"/>
              <a:chOff x="5404044" y="2718754"/>
              <a:chExt cx="1383912" cy="1072989"/>
            </a:xfrm>
          </p:grpSpPr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45" name="Group 44"/>
            <p:cNvGrpSpPr/>
            <p:nvPr/>
          </p:nvGrpSpPr>
          <p:grpSpPr>
            <a:xfrm>
              <a:off x="4385946" y="958586"/>
              <a:ext cx="1067471" cy="703644"/>
              <a:chOff x="5404044" y="2718754"/>
              <a:chExt cx="1383912" cy="1072989"/>
            </a:xfrm>
          </p:grpSpPr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42" name="Group 41"/>
            <p:cNvGrpSpPr/>
            <p:nvPr/>
          </p:nvGrpSpPr>
          <p:grpSpPr>
            <a:xfrm>
              <a:off x="3459870" y="962433"/>
              <a:ext cx="1067471" cy="703644"/>
              <a:chOff x="5404044" y="2718754"/>
              <a:chExt cx="1383912" cy="1072989"/>
            </a:xfrm>
          </p:grpSpPr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36" name="Group 35"/>
            <p:cNvGrpSpPr/>
            <p:nvPr/>
          </p:nvGrpSpPr>
          <p:grpSpPr>
            <a:xfrm>
              <a:off x="3459870" y="1704695"/>
              <a:ext cx="1067471" cy="703644"/>
              <a:chOff x="5404044" y="2718754"/>
              <a:chExt cx="1383912" cy="1072989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</p:grpSp>
      <p:grpSp>
        <p:nvGrpSpPr>
          <p:cNvPr id="52" name="Group 51"/>
          <p:cNvGrpSpPr/>
          <p:nvPr/>
        </p:nvGrpSpPr>
        <p:grpSpPr>
          <a:xfrm>
            <a:off x="4768335" y="2740329"/>
            <a:ext cx="6681890" cy="1449753"/>
            <a:chOff x="3459870" y="958586"/>
            <a:chExt cx="6681890" cy="1449753"/>
          </a:xfrm>
        </p:grpSpPr>
        <p:grpSp>
          <p:nvGrpSpPr>
            <p:cNvPr id="53" name="Group 52"/>
            <p:cNvGrpSpPr/>
            <p:nvPr/>
          </p:nvGrpSpPr>
          <p:grpSpPr>
            <a:xfrm>
              <a:off x="9074289" y="1643108"/>
              <a:ext cx="1067471" cy="703644"/>
              <a:chOff x="5404044" y="2718754"/>
              <a:chExt cx="1383912" cy="1072989"/>
            </a:xfrm>
          </p:grpSpPr>
          <p:pic>
            <p:nvPicPr>
              <p:cNvPr id="89" name="Picture 8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90" name="Picture 8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54" name="Group 53"/>
            <p:cNvGrpSpPr/>
            <p:nvPr/>
          </p:nvGrpSpPr>
          <p:grpSpPr>
            <a:xfrm>
              <a:off x="8093899" y="1643108"/>
              <a:ext cx="1067471" cy="703644"/>
              <a:chOff x="5404044" y="2718754"/>
              <a:chExt cx="1383912" cy="1072989"/>
            </a:xfrm>
          </p:grpSpPr>
          <p:pic>
            <p:nvPicPr>
              <p:cNvPr id="87" name="Picture 8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88" name="Picture 8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55" name="Group 54"/>
            <p:cNvGrpSpPr/>
            <p:nvPr/>
          </p:nvGrpSpPr>
          <p:grpSpPr>
            <a:xfrm>
              <a:off x="7178630" y="1682313"/>
              <a:ext cx="1067471" cy="703644"/>
              <a:chOff x="5404044" y="2718754"/>
              <a:chExt cx="1383912" cy="1072989"/>
            </a:xfrm>
          </p:grpSpPr>
          <p:pic>
            <p:nvPicPr>
              <p:cNvPr id="85" name="Picture 84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86" name="Picture 8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56" name="Group 55"/>
            <p:cNvGrpSpPr/>
            <p:nvPr/>
          </p:nvGrpSpPr>
          <p:grpSpPr>
            <a:xfrm>
              <a:off x="6251280" y="1675121"/>
              <a:ext cx="1067471" cy="703644"/>
              <a:chOff x="5404044" y="2718754"/>
              <a:chExt cx="1383912" cy="1072989"/>
            </a:xfrm>
          </p:grpSpPr>
          <p:pic>
            <p:nvPicPr>
              <p:cNvPr id="83" name="Picture 8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84" name="Picture 8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57" name="Group 56"/>
            <p:cNvGrpSpPr/>
            <p:nvPr/>
          </p:nvGrpSpPr>
          <p:grpSpPr>
            <a:xfrm>
              <a:off x="5329970" y="1695633"/>
              <a:ext cx="1067471" cy="703644"/>
              <a:chOff x="5404044" y="2718754"/>
              <a:chExt cx="1383912" cy="1072989"/>
            </a:xfrm>
          </p:grpSpPr>
          <p:pic>
            <p:nvPicPr>
              <p:cNvPr id="81" name="Picture 8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82" name="Picture 8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58" name="Group 57"/>
            <p:cNvGrpSpPr/>
            <p:nvPr/>
          </p:nvGrpSpPr>
          <p:grpSpPr>
            <a:xfrm>
              <a:off x="4390593" y="1696991"/>
              <a:ext cx="1067471" cy="703644"/>
              <a:chOff x="5404044" y="2718754"/>
              <a:chExt cx="1383912" cy="1072989"/>
            </a:xfrm>
          </p:grpSpPr>
          <p:pic>
            <p:nvPicPr>
              <p:cNvPr id="79" name="Picture 7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068479" y="961129"/>
              <a:ext cx="1066892" cy="701101"/>
            </a:xfrm>
            <a:prstGeom prst="rect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118008" y="981212"/>
              <a:ext cx="1066892" cy="701101"/>
            </a:xfrm>
            <a:prstGeom prst="rect">
              <a:avLst/>
            </a:prstGeom>
          </p:spPr>
        </p:pic>
        <p:grpSp>
          <p:nvGrpSpPr>
            <p:cNvPr id="61" name="Group 60"/>
            <p:cNvGrpSpPr/>
            <p:nvPr/>
          </p:nvGrpSpPr>
          <p:grpSpPr>
            <a:xfrm>
              <a:off x="7178631" y="971478"/>
              <a:ext cx="1067471" cy="703644"/>
              <a:chOff x="5404044" y="2718754"/>
              <a:chExt cx="1383912" cy="1072989"/>
            </a:xfrm>
          </p:grpSpPr>
          <p:pic>
            <p:nvPicPr>
              <p:cNvPr id="77" name="Picture 7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62" name="Group 61"/>
            <p:cNvGrpSpPr/>
            <p:nvPr/>
          </p:nvGrpSpPr>
          <p:grpSpPr>
            <a:xfrm>
              <a:off x="6236088" y="971478"/>
              <a:ext cx="1067471" cy="703644"/>
              <a:chOff x="5404044" y="2718754"/>
              <a:chExt cx="1383912" cy="1072989"/>
            </a:xfrm>
          </p:grpSpPr>
          <p:pic>
            <p:nvPicPr>
              <p:cNvPr id="75" name="Picture 74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76" name="Picture 7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63" name="Group 62"/>
            <p:cNvGrpSpPr/>
            <p:nvPr/>
          </p:nvGrpSpPr>
          <p:grpSpPr>
            <a:xfrm>
              <a:off x="5336012" y="978669"/>
              <a:ext cx="1067471" cy="703644"/>
              <a:chOff x="5404044" y="2718754"/>
              <a:chExt cx="1383912" cy="1072989"/>
            </a:xfrm>
          </p:grpSpPr>
          <p:pic>
            <p:nvPicPr>
              <p:cNvPr id="73" name="Picture 7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64" name="Group 63"/>
            <p:cNvGrpSpPr/>
            <p:nvPr/>
          </p:nvGrpSpPr>
          <p:grpSpPr>
            <a:xfrm>
              <a:off x="4385946" y="958586"/>
              <a:ext cx="1067471" cy="703644"/>
              <a:chOff x="5404044" y="2718754"/>
              <a:chExt cx="1383912" cy="1072989"/>
            </a:xfrm>
          </p:grpSpPr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65" name="Group 64"/>
            <p:cNvGrpSpPr/>
            <p:nvPr/>
          </p:nvGrpSpPr>
          <p:grpSpPr>
            <a:xfrm>
              <a:off x="3459870" y="962433"/>
              <a:ext cx="1067471" cy="703644"/>
              <a:chOff x="5404044" y="2718754"/>
              <a:chExt cx="1383912" cy="1072989"/>
            </a:xfrm>
          </p:grpSpPr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66" name="Group 65"/>
            <p:cNvGrpSpPr/>
            <p:nvPr/>
          </p:nvGrpSpPr>
          <p:grpSpPr>
            <a:xfrm>
              <a:off x="3459870" y="1704695"/>
              <a:ext cx="1067471" cy="703644"/>
              <a:chOff x="5404044" y="2718754"/>
              <a:chExt cx="1383912" cy="1072989"/>
            </a:xfrm>
          </p:grpSpPr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</p:grpSp>
      <p:grpSp>
        <p:nvGrpSpPr>
          <p:cNvPr id="91" name="Group 90"/>
          <p:cNvGrpSpPr/>
          <p:nvPr/>
        </p:nvGrpSpPr>
        <p:grpSpPr>
          <a:xfrm>
            <a:off x="4799327" y="652994"/>
            <a:ext cx="6681890" cy="1449753"/>
            <a:chOff x="3459870" y="958586"/>
            <a:chExt cx="6681890" cy="1449753"/>
          </a:xfrm>
        </p:grpSpPr>
        <p:grpSp>
          <p:nvGrpSpPr>
            <p:cNvPr id="92" name="Group 91"/>
            <p:cNvGrpSpPr/>
            <p:nvPr/>
          </p:nvGrpSpPr>
          <p:grpSpPr>
            <a:xfrm>
              <a:off x="9074289" y="1643108"/>
              <a:ext cx="1067471" cy="703644"/>
              <a:chOff x="5404044" y="2718754"/>
              <a:chExt cx="1383912" cy="1072989"/>
            </a:xfrm>
          </p:grpSpPr>
          <p:pic>
            <p:nvPicPr>
              <p:cNvPr id="128" name="Picture 12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29" name="Picture 12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93" name="Group 92"/>
            <p:cNvGrpSpPr/>
            <p:nvPr/>
          </p:nvGrpSpPr>
          <p:grpSpPr>
            <a:xfrm>
              <a:off x="8093899" y="1643108"/>
              <a:ext cx="1067471" cy="703644"/>
              <a:chOff x="5404044" y="2718754"/>
              <a:chExt cx="1383912" cy="1072989"/>
            </a:xfrm>
          </p:grpSpPr>
          <p:pic>
            <p:nvPicPr>
              <p:cNvPr id="126" name="Picture 12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27" name="Picture 12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94" name="Group 93"/>
            <p:cNvGrpSpPr/>
            <p:nvPr/>
          </p:nvGrpSpPr>
          <p:grpSpPr>
            <a:xfrm>
              <a:off x="7178630" y="1682313"/>
              <a:ext cx="1067471" cy="703644"/>
              <a:chOff x="5404044" y="2718754"/>
              <a:chExt cx="1383912" cy="1072989"/>
            </a:xfrm>
          </p:grpSpPr>
          <p:pic>
            <p:nvPicPr>
              <p:cNvPr id="124" name="Picture 12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25" name="Picture 12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95" name="Group 94"/>
            <p:cNvGrpSpPr/>
            <p:nvPr/>
          </p:nvGrpSpPr>
          <p:grpSpPr>
            <a:xfrm>
              <a:off x="6251280" y="1675121"/>
              <a:ext cx="1067471" cy="703644"/>
              <a:chOff x="5404044" y="2718754"/>
              <a:chExt cx="1383912" cy="1072989"/>
            </a:xfrm>
          </p:grpSpPr>
          <p:pic>
            <p:nvPicPr>
              <p:cNvPr id="122" name="Picture 12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23" name="Picture 12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96" name="Group 95"/>
            <p:cNvGrpSpPr/>
            <p:nvPr/>
          </p:nvGrpSpPr>
          <p:grpSpPr>
            <a:xfrm>
              <a:off x="5329970" y="1695633"/>
              <a:ext cx="1067471" cy="703644"/>
              <a:chOff x="5404044" y="2718754"/>
              <a:chExt cx="1383912" cy="1072989"/>
            </a:xfrm>
          </p:grpSpPr>
          <p:pic>
            <p:nvPicPr>
              <p:cNvPr id="120" name="Picture 11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21" name="Picture 12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97" name="Group 96"/>
            <p:cNvGrpSpPr/>
            <p:nvPr/>
          </p:nvGrpSpPr>
          <p:grpSpPr>
            <a:xfrm>
              <a:off x="4390593" y="1696991"/>
              <a:ext cx="1067471" cy="703644"/>
              <a:chOff x="5404044" y="2718754"/>
              <a:chExt cx="1383912" cy="1072989"/>
            </a:xfrm>
          </p:grpSpPr>
          <p:pic>
            <p:nvPicPr>
              <p:cNvPr id="118" name="Picture 11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19" name="Picture 11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068479" y="961129"/>
              <a:ext cx="1066892" cy="701101"/>
            </a:xfrm>
            <a:prstGeom prst="rect">
              <a:avLst/>
            </a:prstGeom>
          </p:spPr>
        </p:pic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118008" y="981212"/>
              <a:ext cx="1066892" cy="701101"/>
            </a:xfrm>
            <a:prstGeom prst="rect">
              <a:avLst/>
            </a:prstGeom>
          </p:spPr>
        </p:pic>
        <p:grpSp>
          <p:nvGrpSpPr>
            <p:cNvPr id="100" name="Group 99"/>
            <p:cNvGrpSpPr/>
            <p:nvPr/>
          </p:nvGrpSpPr>
          <p:grpSpPr>
            <a:xfrm>
              <a:off x="7178631" y="971478"/>
              <a:ext cx="1067471" cy="703644"/>
              <a:chOff x="5404044" y="2718754"/>
              <a:chExt cx="1383912" cy="1072989"/>
            </a:xfrm>
          </p:grpSpPr>
          <p:pic>
            <p:nvPicPr>
              <p:cNvPr id="116" name="Picture 11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17" name="Picture 11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01" name="Group 100"/>
            <p:cNvGrpSpPr/>
            <p:nvPr/>
          </p:nvGrpSpPr>
          <p:grpSpPr>
            <a:xfrm>
              <a:off x="6236088" y="971478"/>
              <a:ext cx="1067471" cy="703644"/>
              <a:chOff x="5404044" y="2718754"/>
              <a:chExt cx="1383912" cy="1072989"/>
            </a:xfrm>
          </p:grpSpPr>
          <p:pic>
            <p:nvPicPr>
              <p:cNvPr id="114" name="Picture 11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15" name="Picture 11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02" name="Group 101"/>
            <p:cNvGrpSpPr/>
            <p:nvPr/>
          </p:nvGrpSpPr>
          <p:grpSpPr>
            <a:xfrm>
              <a:off x="5336012" y="978669"/>
              <a:ext cx="1067471" cy="703644"/>
              <a:chOff x="5404044" y="2718754"/>
              <a:chExt cx="1383912" cy="1072989"/>
            </a:xfrm>
          </p:grpSpPr>
          <p:pic>
            <p:nvPicPr>
              <p:cNvPr id="112" name="Picture 11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13" name="Picture 11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03" name="Group 102"/>
            <p:cNvGrpSpPr/>
            <p:nvPr/>
          </p:nvGrpSpPr>
          <p:grpSpPr>
            <a:xfrm>
              <a:off x="4385946" y="958586"/>
              <a:ext cx="1067471" cy="703644"/>
              <a:chOff x="5404044" y="2718754"/>
              <a:chExt cx="1383912" cy="1072989"/>
            </a:xfrm>
          </p:grpSpPr>
          <p:pic>
            <p:nvPicPr>
              <p:cNvPr id="110" name="Picture 10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11" name="Picture 110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04" name="Group 103"/>
            <p:cNvGrpSpPr/>
            <p:nvPr/>
          </p:nvGrpSpPr>
          <p:grpSpPr>
            <a:xfrm>
              <a:off x="3459870" y="962433"/>
              <a:ext cx="1067471" cy="703644"/>
              <a:chOff x="5404044" y="2718754"/>
              <a:chExt cx="1383912" cy="1072989"/>
            </a:xfrm>
          </p:grpSpPr>
          <p:pic>
            <p:nvPicPr>
              <p:cNvPr id="108" name="Picture 10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09" name="Picture 10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  <p:grpSp>
          <p:nvGrpSpPr>
            <p:cNvPr id="105" name="Group 104"/>
            <p:cNvGrpSpPr/>
            <p:nvPr/>
          </p:nvGrpSpPr>
          <p:grpSpPr>
            <a:xfrm>
              <a:off x="3459870" y="1704695"/>
              <a:ext cx="1067471" cy="703644"/>
              <a:chOff x="5404044" y="2718754"/>
              <a:chExt cx="1383912" cy="1072989"/>
            </a:xfrm>
          </p:grpSpPr>
          <p:pic>
            <p:nvPicPr>
              <p:cNvPr id="106" name="Picture 10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404044" y="3066256"/>
                <a:ext cx="1383912" cy="725487"/>
              </a:xfrm>
              <a:prstGeom prst="rect">
                <a:avLst/>
              </a:prstGeom>
            </p:spPr>
          </p:pic>
          <p:pic>
            <p:nvPicPr>
              <p:cNvPr id="107" name="Picture 10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878983" y="2718754"/>
                <a:ext cx="542591" cy="347502"/>
              </a:xfrm>
              <a:prstGeom prst="rect">
                <a:avLst/>
              </a:prstGeom>
            </p:spPr>
          </p:pic>
        </p:grpSp>
      </p:grpSp>
      <p:pic>
        <p:nvPicPr>
          <p:cNvPr id="130" name="Picture 12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98152" y="1546768"/>
            <a:ext cx="898752" cy="237406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04184" y="5519248"/>
            <a:ext cx="898752" cy="237406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92327" y="3533008"/>
            <a:ext cx="898752" cy="237406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10" y="3434819"/>
            <a:ext cx="780765" cy="780765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9074" y="2042559"/>
            <a:ext cx="674765" cy="594308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295" y="617925"/>
            <a:ext cx="752765" cy="3522985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55" y="1221853"/>
            <a:ext cx="873974" cy="569378"/>
          </a:xfrm>
          <a:prstGeom prst="rect">
            <a:avLst/>
          </a:prstGeom>
        </p:spPr>
      </p:pic>
      <p:sp>
        <p:nvSpPr>
          <p:cNvPr id="140" name="TextBox 139"/>
          <p:cNvSpPr txBox="1"/>
          <p:nvPr/>
        </p:nvSpPr>
        <p:spPr>
          <a:xfrm>
            <a:off x="5767616" y="2072285"/>
            <a:ext cx="4941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1000" b="1" dirty="0" smtClean="0">
                <a:solidFill>
                  <a:prstClr val="black"/>
                </a:solidFill>
              </a:rPr>
              <a:t>CLIENT ACCOUNT</a:t>
            </a:r>
          </a:p>
          <a:p>
            <a:r>
              <a:rPr lang="en-PH" sz="1000" b="1" dirty="0" smtClean="0">
                <a:solidFill>
                  <a:prstClr val="black"/>
                </a:solidFill>
              </a:rPr>
              <a:t>Student 1      up to     14</a:t>
            </a:r>
            <a:endParaRPr lang="en-PH" sz="1000" b="1" dirty="0">
              <a:solidFill>
                <a:prstClr val="black"/>
              </a:solidFill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5872827" y="4195971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PH" b="1" dirty="0" smtClean="0">
                <a:solidFill>
                  <a:prstClr val="black"/>
                </a:solidFill>
              </a:rPr>
              <a:t> </a:t>
            </a:r>
            <a:endParaRPr lang="en-PH" b="1" dirty="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54623" y="4259581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PH" sz="1000" b="1" dirty="0">
                <a:solidFill>
                  <a:prstClr val="black"/>
                </a:solidFill>
              </a:rPr>
              <a:t>CLIENT ACCOUNT</a:t>
            </a:r>
          </a:p>
          <a:p>
            <a:pPr lvl="0"/>
            <a:r>
              <a:rPr lang="en-PH" sz="1000" b="1" dirty="0">
                <a:solidFill>
                  <a:prstClr val="black"/>
                </a:solidFill>
              </a:rPr>
              <a:t>Student </a:t>
            </a:r>
            <a:r>
              <a:rPr lang="en-PH" sz="1000" b="1" dirty="0" smtClean="0">
                <a:solidFill>
                  <a:prstClr val="black"/>
                </a:solidFill>
              </a:rPr>
              <a:t>15      </a:t>
            </a:r>
            <a:r>
              <a:rPr lang="en-PH" sz="1000" b="1" dirty="0">
                <a:solidFill>
                  <a:prstClr val="black"/>
                </a:solidFill>
              </a:rPr>
              <a:t>up to     </a:t>
            </a:r>
            <a:r>
              <a:rPr lang="en-PH" sz="1000" b="1" dirty="0" smtClean="0">
                <a:solidFill>
                  <a:prstClr val="black"/>
                </a:solidFill>
              </a:rPr>
              <a:t>29</a:t>
            </a:r>
            <a:endParaRPr lang="en-PH" sz="1000" b="1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98681" y="6358442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PH" sz="1000" b="1" dirty="0">
                <a:solidFill>
                  <a:prstClr val="black"/>
                </a:solidFill>
              </a:rPr>
              <a:t>CLIENT ACCOUNT</a:t>
            </a:r>
          </a:p>
          <a:p>
            <a:pPr lvl="0"/>
            <a:r>
              <a:rPr lang="en-PH" sz="1000" b="1" dirty="0" smtClean="0">
                <a:solidFill>
                  <a:prstClr val="black"/>
                </a:solidFill>
              </a:rPr>
              <a:t>Student 30      </a:t>
            </a:r>
            <a:r>
              <a:rPr lang="en-PH" sz="1000" b="1" dirty="0">
                <a:solidFill>
                  <a:prstClr val="black"/>
                </a:solidFill>
              </a:rPr>
              <a:t>up to     </a:t>
            </a:r>
            <a:r>
              <a:rPr lang="en-PH" sz="1000" b="1" dirty="0" smtClean="0">
                <a:solidFill>
                  <a:prstClr val="black"/>
                </a:solidFill>
              </a:rPr>
              <a:t>44</a:t>
            </a:r>
            <a:endParaRPr lang="en-PH" sz="1000" b="1" dirty="0">
              <a:solidFill>
                <a:prstClr val="black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2271623" y="2035939"/>
            <a:ext cx="14324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1000" b="1" dirty="0" smtClean="0">
                <a:latin typeface="Calibri" panose="020F0502020204030204" pitchFamily="34" charset="0"/>
              </a:rPr>
              <a:t>DEPED HOST  SERVER </a:t>
            </a:r>
          </a:p>
          <a:p>
            <a:pPr algn="ctr"/>
            <a:r>
              <a:rPr lang="en-PH" sz="1000" b="1" dirty="0" smtClean="0">
                <a:latin typeface="Calibri" panose="020F0502020204030204" pitchFamily="34" charset="0"/>
              </a:rPr>
              <a:t>Administrator</a:t>
            </a:r>
          </a:p>
          <a:p>
            <a:pPr algn="ctr"/>
            <a:r>
              <a:rPr lang="en-PH" sz="1000" b="1" dirty="0" smtClean="0">
                <a:latin typeface="Calibri" panose="020F0502020204030204" pitchFamily="34" charset="0"/>
              </a:rPr>
              <a:t>Password1</a:t>
            </a:r>
            <a:endParaRPr lang="en-PH" sz="1000" b="1" dirty="0">
              <a:latin typeface="Calibri" panose="020F050202020403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016491" y="4126632"/>
            <a:ext cx="195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1000" b="1" dirty="0" smtClean="0">
                <a:latin typeface="Calibri" panose="020F0502020204030204" pitchFamily="34" charset="0"/>
              </a:rPr>
              <a:t>DEPED HOST SERVER PC1</a:t>
            </a:r>
          </a:p>
          <a:p>
            <a:pPr algn="ctr"/>
            <a:r>
              <a:rPr lang="en-PH" sz="1000" b="1" dirty="0" smtClean="0">
                <a:latin typeface="Calibri" panose="020F0502020204030204" pitchFamily="34" charset="0"/>
              </a:rPr>
              <a:t>Admin &amp; Student</a:t>
            </a:r>
            <a:endParaRPr lang="en-PH" sz="1000" b="1" dirty="0">
              <a:latin typeface="Calibri" panose="020F0502020204030204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2073551" y="6097461"/>
            <a:ext cx="1958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1000" b="1" dirty="0" smtClean="0">
                <a:latin typeface="Calibri" panose="020F0502020204030204" pitchFamily="34" charset="0"/>
              </a:rPr>
              <a:t>DEPED HOST </a:t>
            </a:r>
            <a:r>
              <a:rPr lang="en-PH" sz="1000" b="1" smtClean="0">
                <a:latin typeface="Calibri" panose="020F0502020204030204" pitchFamily="34" charset="0"/>
              </a:rPr>
              <a:t>SERVER PC2</a:t>
            </a:r>
            <a:endParaRPr lang="en-PH" sz="1000" b="1" dirty="0" smtClean="0">
              <a:latin typeface="Calibri" panose="020F0502020204030204" pitchFamily="34" charset="0"/>
            </a:endParaRPr>
          </a:p>
          <a:p>
            <a:pPr algn="ctr"/>
            <a:r>
              <a:rPr lang="en-PH" sz="1000" b="1" dirty="0" smtClean="0">
                <a:latin typeface="Calibri" panose="020F0502020204030204" pitchFamily="34" charset="0"/>
              </a:rPr>
              <a:t>Admin &amp; Student</a:t>
            </a:r>
            <a:endParaRPr lang="en-PH" sz="1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854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093856" y="1937694"/>
            <a:ext cx="771332" cy="1084428"/>
            <a:chOff x="3485620" y="1713442"/>
            <a:chExt cx="1800225" cy="25336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85620" y="1713442"/>
              <a:ext cx="1800225" cy="253365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1412973">
              <a:off x="3660139" y="1984808"/>
              <a:ext cx="889104" cy="243334"/>
            </a:xfrm>
            <a:prstGeom prst="rect">
              <a:avLst/>
            </a:prstGeom>
          </p:spPr>
        </p:pic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3632" y="2973679"/>
            <a:ext cx="447779" cy="33411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3885" y="2933425"/>
            <a:ext cx="1337713" cy="3670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91" y="3212961"/>
            <a:ext cx="1389381" cy="303761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7007540" y="819098"/>
            <a:ext cx="1384927" cy="724400"/>
            <a:chOff x="5856890" y="1171871"/>
            <a:chExt cx="1578604" cy="919726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71170" y="1171871"/>
              <a:ext cx="1179014" cy="664643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7209" y="1814466"/>
              <a:ext cx="328285" cy="244951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02584" y="1814466"/>
              <a:ext cx="889934" cy="277131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856890" y="1271144"/>
              <a:ext cx="314280" cy="428861"/>
            </a:xfrm>
            <a:prstGeom prst="rect">
              <a:avLst/>
            </a:prstGeom>
          </p:spPr>
        </p:pic>
      </p:grpSp>
      <p:pic>
        <p:nvPicPr>
          <p:cNvPr id="57" name="Picture 5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826" y="2585842"/>
            <a:ext cx="778217" cy="582912"/>
          </a:xfrm>
          <a:prstGeom prst="rect">
            <a:avLst/>
          </a:prstGeom>
        </p:spPr>
      </p:pic>
      <p:pic>
        <p:nvPicPr>
          <p:cNvPr id="125" name="Picture 1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800000">
            <a:off x="10376867" y="2945586"/>
            <a:ext cx="1804098" cy="279450"/>
          </a:xfrm>
          <a:prstGeom prst="rect">
            <a:avLst/>
          </a:prstGeom>
        </p:spPr>
      </p:pic>
      <p:pic>
        <p:nvPicPr>
          <p:cNvPr id="126" name="Picture 1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0800000">
            <a:off x="8379617" y="2955495"/>
            <a:ext cx="1837938" cy="284692"/>
          </a:xfrm>
          <a:prstGeom prst="rect">
            <a:avLst/>
          </a:prstGeom>
        </p:spPr>
      </p:pic>
      <p:pic>
        <p:nvPicPr>
          <p:cNvPr id="127" name="Picture 1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35386" y="4357284"/>
            <a:ext cx="2362200" cy="1943100"/>
          </a:xfrm>
          <a:prstGeom prst="rect">
            <a:avLst/>
          </a:prstGeom>
        </p:spPr>
      </p:pic>
      <p:sp>
        <p:nvSpPr>
          <p:cNvPr id="128" name="TextBox 127"/>
          <p:cNvSpPr txBox="1"/>
          <p:nvPr/>
        </p:nvSpPr>
        <p:spPr>
          <a:xfrm>
            <a:off x="6409699" y="2332949"/>
            <a:ext cx="481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/>
              <a:t>AVR</a:t>
            </a:r>
            <a:endParaRPr lang="en-PH" sz="1400" dirty="0"/>
          </a:p>
        </p:txBody>
      </p:sp>
      <p:sp>
        <p:nvSpPr>
          <p:cNvPr id="129" name="TextBox 128"/>
          <p:cNvSpPr txBox="1"/>
          <p:nvPr/>
        </p:nvSpPr>
        <p:spPr>
          <a:xfrm>
            <a:off x="298718" y="2255961"/>
            <a:ext cx="4642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/>
              <a:t>Ups</a:t>
            </a:r>
            <a:endParaRPr lang="en-PH" sz="1400" dirty="0"/>
          </a:p>
        </p:txBody>
      </p:sp>
      <p:sp>
        <p:nvSpPr>
          <p:cNvPr id="130" name="TextBox 129"/>
          <p:cNvSpPr txBox="1"/>
          <p:nvPr/>
        </p:nvSpPr>
        <p:spPr>
          <a:xfrm>
            <a:off x="1560555" y="1485575"/>
            <a:ext cx="1029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/>
              <a:t>Host Server</a:t>
            </a:r>
            <a:endParaRPr lang="en-PH" sz="1400" dirty="0"/>
          </a:p>
        </p:txBody>
      </p:sp>
      <p:sp>
        <p:nvSpPr>
          <p:cNvPr id="131" name="TextBox 130"/>
          <p:cNvSpPr txBox="1"/>
          <p:nvPr/>
        </p:nvSpPr>
        <p:spPr>
          <a:xfrm>
            <a:off x="1342225" y="4693857"/>
            <a:ext cx="1045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dirty="0" smtClean="0"/>
              <a:t>Projector</a:t>
            </a:r>
            <a:endParaRPr lang="en-PH" dirty="0"/>
          </a:p>
        </p:txBody>
      </p:sp>
      <p:sp>
        <p:nvSpPr>
          <p:cNvPr id="132" name="TextBox 131"/>
          <p:cNvSpPr txBox="1"/>
          <p:nvPr/>
        </p:nvSpPr>
        <p:spPr>
          <a:xfrm>
            <a:off x="4380250" y="5942796"/>
            <a:ext cx="1212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/>
              <a:t>LG 55” LED TV</a:t>
            </a:r>
            <a:endParaRPr lang="en-PH" sz="1400" dirty="0"/>
          </a:p>
        </p:txBody>
      </p:sp>
      <p:sp>
        <p:nvSpPr>
          <p:cNvPr id="133" name="TextBox 132"/>
          <p:cNvSpPr txBox="1"/>
          <p:nvPr/>
        </p:nvSpPr>
        <p:spPr>
          <a:xfrm>
            <a:off x="-60142" y="3971402"/>
            <a:ext cx="1463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1400" dirty="0" smtClean="0"/>
              <a:t>Projection Screen</a:t>
            </a:r>
            <a:endParaRPr lang="en-PH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04323" y="454920"/>
            <a:ext cx="539857" cy="3470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8217" y="1753106"/>
            <a:ext cx="1192480" cy="1192480"/>
          </a:xfrm>
          <a:prstGeom prst="rect">
            <a:avLst/>
          </a:prstGeom>
        </p:spPr>
      </p:pic>
      <p:sp>
        <p:nvSpPr>
          <p:cNvPr id="151" name="TextBox 150"/>
          <p:cNvSpPr txBox="1"/>
          <p:nvPr/>
        </p:nvSpPr>
        <p:spPr>
          <a:xfrm>
            <a:off x="4115212" y="275974"/>
            <a:ext cx="9380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/>
              <a:t>MCT MWS 9943</a:t>
            </a:r>
            <a:endParaRPr lang="en-PH" sz="900" dirty="0"/>
          </a:p>
        </p:txBody>
      </p:sp>
      <p:sp>
        <p:nvSpPr>
          <p:cNvPr id="152" name="TextBox 151"/>
          <p:cNvSpPr txBox="1"/>
          <p:nvPr/>
        </p:nvSpPr>
        <p:spPr>
          <a:xfrm>
            <a:off x="8547310" y="275974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/>
              <a:t> </a:t>
            </a:r>
            <a:endParaRPr lang="en-PH" sz="900" dirty="0"/>
          </a:p>
        </p:txBody>
      </p:sp>
      <p:sp>
        <p:nvSpPr>
          <p:cNvPr id="153" name="TextBox 152"/>
          <p:cNvSpPr txBox="1"/>
          <p:nvPr/>
        </p:nvSpPr>
        <p:spPr>
          <a:xfrm>
            <a:off x="9948574" y="208302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/>
              <a:t> </a:t>
            </a:r>
            <a:endParaRPr lang="en-PH" sz="900" dirty="0"/>
          </a:p>
        </p:txBody>
      </p:sp>
      <p:sp>
        <p:nvSpPr>
          <p:cNvPr id="154" name="TextBox 153"/>
          <p:cNvSpPr txBox="1"/>
          <p:nvPr/>
        </p:nvSpPr>
        <p:spPr>
          <a:xfrm>
            <a:off x="6489710" y="3501420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/>
              <a:t> </a:t>
            </a:r>
            <a:endParaRPr lang="en-PH" sz="900" dirty="0"/>
          </a:p>
        </p:txBody>
      </p:sp>
      <p:sp>
        <p:nvSpPr>
          <p:cNvPr id="155" name="TextBox 154"/>
          <p:cNvSpPr txBox="1"/>
          <p:nvPr/>
        </p:nvSpPr>
        <p:spPr>
          <a:xfrm>
            <a:off x="8610172" y="3499036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/>
              <a:t> </a:t>
            </a:r>
            <a:endParaRPr lang="en-PH" sz="900" dirty="0"/>
          </a:p>
        </p:txBody>
      </p:sp>
      <p:sp>
        <p:nvSpPr>
          <p:cNvPr id="156" name="TextBox 155"/>
          <p:cNvSpPr txBox="1"/>
          <p:nvPr/>
        </p:nvSpPr>
        <p:spPr>
          <a:xfrm>
            <a:off x="10617430" y="3541467"/>
            <a:ext cx="2103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900" dirty="0" smtClean="0"/>
              <a:t> </a:t>
            </a:r>
            <a:endParaRPr lang="en-PH" sz="900" dirty="0"/>
          </a:p>
        </p:txBody>
      </p:sp>
      <p:sp>
        <p:nvSpPr>
          <p:cNvPr id="168" name="TextBox 167"/>
          <p:cNvSpPr txBox="1"/>
          <p:nvPr/>
        </p:nvSpPr>
        <p:spPr>
          <a:xfrm>
            <a:off x="26482" y="86435"/>
            <a:ext cx="35745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PH" sz="2000" dirty="0">
                <a:solidFill>
                  <a:srgbClr val="FF0000"/>
                </a:solidFill>
              </a:rPr>
              <a:t>Proper installation of equipment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53" y="3882987"/>
            <a:ext cx="1565026" cy="11601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88501" y="3449390"/>
            <a:ext cx="1383912" cy="7254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39944" y="3367124"/>
            <a:ext cx="1383912" cy="7254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80009" y="3387649"/>
            <a:ext cx="1383912" cy="72548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30187" y="3408174"/>
            <a:ext cx="1383912" cy="72548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89241" y="3408173"/>
            <a:ext cx="1383912" cy="7254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797053" y="3346599"/>
            <a:ext cx="1383912" cy="72548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39419" y="3424045"/>
            <a:ext cx="1383912" cy="72548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20292" y="840018"/>
            <a:ext cx="1383912" cy="72548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773959" y="828104"/>
            <a:ext cx="1383912" cy="72548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797053" y="846080"/>
            <a:ext cx="1383912" cy="72548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525599" y="856527"/>
            <a:ext cx="1383912" cy="72548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80009" y="858252"/>
            <a:ext cx="1383912" cy="72548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56273" y="856526"/>
            <a:ext cx="1383912" cy="72548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65123" y="2976442"/>
            <a:ext cx="1835055" cy="28653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278" y="2193217"/>
            <a:ext cx="774991" cy="58124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40723" y="2177692"/>
            <a:ext cx="774259" cy="57917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939926" y="2180106"/>
            <a:ext cx="774259" cy="57917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441" y="2519395"/>
            <a:ext cx="1613943" cy="422399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0529032" y="2382463"/>
            <a:ext cx="4814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PH" sz="1400" dirty="0">
                <a:solidFill>
                  <a:srgbClr val="000000"/>
                </a:solidFill>
              </a:rPr>
              <a:t>AVR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445214" y="2348338"/>
            <a:ext cx="4814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PH" sz="1400" dirty="0">
                <a:solidFill>
                  <a:srgbClr val="000000"/>
                </a:solidFill>
              </a:rPr>
              <a:t>AVR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074252" y="2209839"/>
            <a:ext cx="13490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H" sz="1200" dirty="0" smtClean="0"/>
              <a:t>TP-LINK 16PORT</a:t>
            </a:r>
            <a:endParaRPr lang="en-PH" sz="1200" dirty="0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53289" y="439134"/>
            <a:ext cx="539857" cy="347051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5626961" y="3313584"/>
            <a:ext cx="93807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PH" sz="900" dirty="0">
                <a:solidFill>
                  <a:srgbClr val="000000"/>
                </a:solidFill>
              </a:rPr>
              <a:t>MCT MWS 9943</a:t>
            </a: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00580" y="4200222"/>
            <a:ext cx="539857" cy="347051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24938" y="439134"/>
            <a:ext cx="539857" cy="347051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13062" y="439134"/>
            <a:ext cx="539857" cy="347051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57297" y="483929"/>
            <a:ext cx="539857" cy="347051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04215" y="483929"/>
            <a:ext cx="539857" cy="347051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71787" y="509475"/>
            <a:ext cx="539857" cy="347051"/>
          </a:xfrm>
          <a:prstGeom prst="rect">
            <a:avLst/>
          </a:prstGeom>
        </p:spPr>
      </p:pic>
      <p:pic>
        <p:nvPicPr>
          <p:cNvPr id="113" name="Picture 1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04881" y="4205841"/>
            <a:ext cx="539857" cy="347051"/>
          </a:xfrm>
          <a:prstGeom prst="rect">
            <a:avLst/>
          </a:prstGeom>
        </p:spPr>
      </p:pic>
      <p:pic>
        <p:nvPicPr>
          <p:cNvPr id="114" name="Picture 1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95109" y="4200222"/>
            <a:ext cx="539857" cy="347051"/>
          </a:xfrm>
          <a:prstGeom prst="rect">
            <a:avLst/>
          </a:prstGeom>
        </p:spPr>
      </p:pic>
      <p:pic>
        <p:nvPicPr>
          <p:cNvPr id="115" name="Picture 1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00893" y="4183758"/>
            <a:ext cx="539857" cy="347051"/>
          </a:xfrm>
          <a:prstGeom prst="rect">
            <a:avLst/>
          </a:prstGeom>
        </p:spPr>
      </p:pic>
      <p:pic>
        <p:nvPicPr>
          <p:cNvPr id="116" name="Picture 1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757296" y="4174877"/>
            <a:ext cx="539857" cy="347051"/>
          </a:xfrm>
          <a:prstGeom prst="rect">
            <a:avLst/>
          </a:prstGeom>
        </p:spPr>
      </p:pic>
      <p:pic>
        <p:nvPicPr>
          <p:cNvPr id="117" name="Picture 1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017776" y="4174876"/>
            <a:ext cx="539857" cy="347051"/>
          </a:xfrm>
          <a:prstGeom prst="rect">
            <a:avLst/>
          </a:prstGeom>
        </p:spPr>
      </p:pic>
      <p:pic>
        <p:nvPicPr>
          <p:cNvPr id="118" name="Picture 1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284073" y="4172603"/>
            <a:ext cx="539857" cy="3470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07652" y="680152"/>
            <a:ext cx="1371539" cy="901571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181" y="602892"/>
            <a:ext cx="1122039" cy="829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53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</TotalTime>
  <Words>115</Words>
  <Application>Microsoft Office PowerPoint</Application>
  <PresentationFormat>Widescreen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Onsite</dc:creator>
  <cp:lastModifiedBy>Onsite</cp:lastModifiedBy>
  <cp:revision>10</cp:revision>
  <dcterms:created xsi:type="dcterms:W3CDTF">2018-02-23T01:50:08Z</dcterms:created>
  <dcterms:modified xsi:type="dcterms:W3CDTF">2018-02-23T03:11:17Z</dcterms:modified>
</cp:coreProperties>
</file>