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81372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64408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76280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4066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24921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7125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5425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21726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71077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38633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6879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E878E-57D9-4E85-8207-AA9D118B9804}" type="datetimeFigureOut">
              <a:rPr lang="en-PH" smtClean="0"/>
              <a:t>10/8/2013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2E2C0-0F0F-4387-887D-E9BD63947950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5937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6638" y="1800815"/>
            <a:ext cx="8730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4800" b="1" dirty="0" smtClean="0">
                <a:solidFill>
                  <a:srgbClr val="00FFFF"/>
                </a:solidFill>
              </a:rPr>
              <a:t>BASIC TROUBLESHOOTING GUIDE</a:t>
            </a:r>
            <a:endParaRPr lang="en-PH" sz="4800" b="1" dirty="0">
              <a:solidFill>
                <a:srgbClr val="00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241" y="4953000"/>
            <a:ext cx="1543050" cy="1905000"/>
          </a:xfrm>
          <a:prstGeom prst="rect">
            <a:avLst/>
          </a:prstGeom>
          <a:ln>
            <a:noFill/>
          </a:ln>
          <a:effectLst>
            <a:glow rad="228600">
              <a:srgbClr val="00FFFF">
                <a:alpha val="40000"/>
              </a:srgb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766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10000" y="228600"/>
            <a:ext cx="1295400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NO POWER</a:t>
            </a:r>
            <a:endParaRPr lang="en-PH" b="1" dirty="0"/>
          </a:p>
        </p:txBody>
      </p:sp>
      <p:sp>
        <p:nvSpPr>
          <p:cNvPr id="5" name="Rectangle 4"/>
          <p:cNvSpPr/>
          <p:nvPr/>
        </p:nvSpPr>
        <p:spPr>
          <a:xfrm>
            <a:off x="626918" y="1274618"/>
            <a:ext cx="609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CPU</a:t>
            </a:r>
            <a:endParaRPr lang="en-PH" dirty="0"/>
          </a:p>
        </p:txBody>
      </p:sp>
      <p:sp>
        <p:nvSpPr>
          <p:cNvPr id="6" name="Rectangle 5"/>
          <p:cNvSpPr/>
          <p:nvPr/>
        </p:nvSpPr>
        <p:spPr>
          <a:xfrm>
            <a:off x="1475506" y="1274618"/>
            <a:ext cx="125383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MONITOR</a:t>
            </a:r>
            <a:endParaRPr lang="en-PH" dirty="0"/>
          </a:p>
        </p:txBody>
      </p:sp>
      <p:sp>
        <p:nvSpPr>
          <p:cNvPr id="8" name="Rectangle 7"/>
          <p:cNvSpPr/>
          <p:nvPr/>
        </p:nvSpPr>
        <p:spPr>
          <a:xfrm>
            <a:off x="4953000" y="1288473"/>
            <a:ext cx="609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UPS</a:t>
            </a:r>
            <a:endParaRPr lang="en-PH" dirty="0"/>
          </a:p>
        </p:txBody>
      </p:sp>
      <p:sp>
        <p:nvSpPr>
          <p:cNvPr id="9" name="Rectangle 8"/>
          <p:cNvSpPr/>
          <p:nvPr/>
        </p:nvSpPr>
        <p:spPr>
          <a:xfrm>
            <a:off x="6071754" y="1295400"/>
            <a:ext cx="6477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AVR</a:t>
            </a:r>
            <a:endParaRPr lang="en-PH" dirty="0"/>
          </a:p>
        </p:txBody>
      </p:sp>
      <p:sp>
        <p:nvSpPr>
          <p:cNvPr id="10" name="Rectangle 9"/>
          <p:cNvSpPr/>
          <p:nvPr/>
        </p:nvSpPr>
        <p:spPr>
          <a:xfrm>
            <a:off x="7256318" y="1274618"/>
            <a:ext cx="1524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NCOMPUTING</a:t>
            </a:r>
            <a:endParaRPr lang="en-PH" dirty="0"/>
          </a:p>
        </p:txBody>
      </p:sp>
      <p:sp>
        <p:nvSpPr>
          <p:cNvPr id="13" name="Rectangle 12"/>
          <p:cNvSpPr/>
          <p:nvPr/>
        </p:nvSpPr>
        <p:spPr>
          <a:xfrm>
            <a:off x="3543300" y="3124200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POWER SOURCE</a:t>
            </a:r>
            <a:endParaRPr lang="en-PH" dirty="0"/>
          </a:p>
        </p:txBody>
      </p:sp>
      <p:sp>
        <p:nvSpPr>
          <p:cNvPr id="15" name="Rectangle 14"/>
          <p:cNvSpPr/>
          <p:nvPr/>
        </p:nvSpPr>
        <p:spPr>
          <a:xfrm>
            <a:off x="3543300" y="5029200"/>
            <a:ext cx="1828800" cy="9144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POWER CORD/ AC ADAPTER</a:t>
            </a:r>
            <a:endParaRPr lang="en-PH" dirty="0"/>
          </a:p>
        </p:txBody>
      </p:sp>
      <p:sp>
        <p:nvSpPr>
          <p:cNvPr id="17" name="Rectangle 16"/>
          <p:cNvSpPr/>
          <p:nvPr/>
        </p:nvSpPr>
        <p:spPr>
          <a:xfrm>
            <a:off x="3543300" y="4089255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POWER SWITCH</a:t>
            </a:r>
            <a:endParaRPr lang="en-PH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931718" y="969818"/>
            <a:ext cx="3771900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703618" y="969818"/>
            <a:ext cx="3314700" cy="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5" idx="0"/>
          </p:cNvCxnSpPr>
          <p:nvPr/>
        </p:nvCxnSpPr>
        <p:spPr>
          <a:xfrm>
            <a:off x="931718" y="969818"/>
            <a:ext cx="0" cy="3048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2095498" y="976745"/>
            <a:ext cx="0" cy="3048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6395604" y="990600"/>
            <a:ext cx="0" cy="3048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0" idx="0"/>
          </p:cNvCxnSpPr>
          <p:nvPr/>
        </p:nvCxnSpPr>
        <p:spPr>
          <a:xfrm flipV="1">
            <a:off x="8018318" y="969818"/>
            <a:ext cx="0" cy="304800"/>
          </a:xfrm>
          <a:prstGeom prst="line">
            <a:avLst/>
          </a:prstGeom>
          <a:ln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5" idx="2"/>
          </p:cNvCxnSpPr>
          <p:nvPr/>
        </p:nvCxnSpPr>
        <p:spPr>
          <a:xfrm>
            <a:off x="931718" y="1731818"/>
            <a:ext cx="0" cy="533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31718" y="2265218"/>
            <a:ext cx="708660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0" idx="2"/>
          </p:cNvCxnSpPr>
          <p:nvPr/>
        </p:nvCxnSpPr>
        <p:spPr>
          <a:xfrm>
            <a:off x="8018318" y="1731818"/>
            <a:ext cx="0" cy="533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2"/>
          </p:cNvCxnSpPr>
          <p:nvPr/>
        </p:nvCxnSpPr>
        <p:spPr>
          <a:xfrm>
            <a:off x="2102425" y="1731818"/>
            <a:ext cx="0" cy="533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8" idx="2"/>
          </p:cNvCxnSpPr>
          <p:nvPr/>
        </p:nvCxnSpPr>
        <p:spPr>
          <a:xfrm>
            <a:off x="5257800" y="1745673"/>
            <a:ext cx="0" cy="533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9" idx="2"/>
          </p:cNvCxnSpPr>
          <p:nvPr/>
        </p:nvCxnSpPr>
        <p:spPr>
          <a:xfrm>
            <a:off x="6395604" y="1752600"/>
            <a:ext cx="0" cy="5334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13" idx="0"/>
          </p:cNvCxnSpPr>
          <p:nvPr/>
        </p:nvCxnSpPr>
        <p:spPr>
          <a:xfrm>
            <a:off x="4457700" y="2286000"/>
            <a:ext cx="0" cy="8382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3" idx="2"/>
            <a:endCxn id="17" idx="0"/>
          </p:cNvCxnSpPr>
          <p:nvPr/>
        </p:nvCxnSpPr>
        <p:spPr>
          <a:xfrm>
            <a:off x="4457700" y="3581400"/>
            <a:ext cx="0" cy="50785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7" idx="2"/>
            <a:endCxn id="15" idx="0"/>
          </p:cNvCxnSpPr>
          <p:nvPr/>
        </p:nvCxnSpPr>
        <p:spPr>
          <a:xfrm>
            <a:off x="4457700" y="4546455"/>
            <a:ext cx="0" cy="48274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3084368" y="1281545"/>
            <a:ext cx="14097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SWITCH HUB</a:t>
            </a:r>
            <a:endParaRPr lang="en-PH" dirty="0"/>
          </a:p>
        </p:txBody>
      </p:sp>
      <p:cxnSp>
        <p:nvCxnSpPr>
          <p:cNvPr id="49" name="Straight Connector 48"/>
          <p:cNvCxnSpPr>
            <a:stCxn id="4" idx="2"/>
          </p:cNvCxnSpPr>
          <p:nvPr/>
        </p:nvCxnSpPr>
        <p:spPr>
          <a:xfrm>
            <a:off x="4457700" y="685800"/>
            <a:ext cx="0" cy="3048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47" idx="2"/>
          </p:cNvCxnSpPr>
          <p:nvPr/>
        </p:nvCxnSpPr>
        <p:spPr>
          <a:xfrm>
            <a:off x="3789218" y="1738745"/>
            <a:ext cx="0" cy="52647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47" idx="0"/>
          </p:cNvCxnSpPr>
          <p:nvPr/>
        </p:nvCxnSpPr>
        <p:spPr>
          <a:xfrm flipV="1">
            <a:off x="3789218" y="976745"/>
            <a:ext cx="0" cy="3048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5257800" y="990600"/>
            <a:ext cx="0" cy="29787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1" name="Picture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5" y="4787827"/>
            <a:ext cx="1981200" cy="1955800"/>
          </a:xfrm>
          <a:prstGeom prst="rect">
            <a:avLst/>
          </a:prstGeom>
          <a:effectLst>
            <a:glow rad="228600">
              <a:srgbClr val="00FFFF">
                <a:alpha val="4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203085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8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03073" y="720436"/>
            <a:ext cx="1295400" cy="4572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NO </a:t>
            </a:r>
            <a:r>
              <a:rPr lang="en-PH" b="1" dirty="0" smtClean="0"/>
              <a:t>DISPLAY</a:t>
            </a:r>
            <a:endParaRPr lang="en-PH" b="1" dirty="0"/>
          </a:p>
        </p:txBody>
      </p:sp>
      <p:sp>
        <p:nvSpPr>
          <p:cNvPr id="6" name="Rectangle 5"/>
          <p:cNvSpPr/>
          <p:nvPr/>
        </p:nvSpPr>
        <p:spPr>
          <a:xfrm>
            <a:off x="1440873" y="1814945"/>
            <a:ext cx="142702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HOST PC </a:t>
            </a:r>
            <a:r>
              <a:rPr lang="en-PH" dirty="0" smtClean="0"/>
              <a:t>MONITOR</a:t>
            </a:r>
            <a:endParaRPr lang="en-PH" dirty="0"/>
          </a:p>
        </p:txBody>
      </p:sp>
      <p:sp>
        <p:nvSpPr>
          <p:cNvPr id="10" name="Rectangle 9"/>
          <p:cNvSpPr/>
          <p:nvPr/>
        </p:nvSpPr>
        <p:spPr>
          <a:xfrm>
            <a:off x="5936673" y="1814946"/>
            <a:ext cx="206432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NCOMPUTING MONITOR</a:t>
            </a:r>
            <a:endParaRPr lang="en-PH" dirty="0"/>
          </a:p>
        </p:txBody>
      </p:sp>
      <p:sp>
        <p:nvSpPr>
          <p:cNvPr id="13" name="Rectangle 12"/>
          <p:cNvSpPr/>
          <p:nvPr/>
        </p:nvSpPr>
        <p:spPr>
          <a:xfrm>
            <a:off x="3536373" y="1787237"/>
            <a:ext cx="1828800" cy="5126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POWER SOURCE</a:t>
            </a:r>
            <a:endParaRPr lang="en-PH" dirty="0"/>
          </a:p>
        </p:txBody>
      </p:sp>
      <p:sp>
        <p:nvSpPr>
          <p:cNvPr id="17" name="Rectangle 16"/>
          <p:cNvSpPr/>
          <p:nvPr/>
        </p:nvSpPr>
        <p:spPr>
          <a:xfrm>
            <a:off x="3529446" y="2549236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POWER SWITCH</a:t>
            </a:r>
            <a:endParaRPr lang="en-PH" dirty="0"/>
          </a:p>
        </p:txBody>
      </p:sp>
      <p:cxnSp>
        <p:nvCxnSpPr>
          <p:cNvPr id="12" name="Straight Connector 11"/>
          <p:cNvCxnSpPr>
            <a:stCxn id="4" idx="2"/>
          </p:cNvCxnSpPr>
          <p:nvPr/>
        </p:nvCxnSpPr>
        <p:spPr>
          <a:xfrm>
            <a:off x="4450773" y="1177636"/>
            <a:ext cx="0" cy="2286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154383" y="1406236"/>
            <a:ext cx="229639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0"/>
          </p:cNvCxnSpPr>
          <p:nvPr/>
        </p:nvCxnSpPr>
        <p:spPr>
          <a:xfrm>
            <a:off x="2154383" y="1406236"/>
            <a:ext cx="0" cy="40870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450773" y="1406236"/>
            <a:ext cx="251806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0" idx="0"/>
          </p:cNvCxnSpPr>
          <p:nvPr/>
        </p:nvCxnSpPr>
        <p:spPr>
          <a:xfrm>
            <a:off x="6968837" y="1433946"/>
            <a:ext cx="0" cy="38100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6" idx="3"/>
            <a:endCxn id="13" idx="1"/>
          </p:cNvCxnSpPr>
          <p:nvPr/>
        </p:nvCxnSpPr>
        <p:spPr>
          <a:xfrm>
            <a:off x="2867893" y="2043545"/>
            <a:ext cx="66848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13" idx="3"/>
            <a:endCxn id="10" idx="1"/>
          </p:cNvCxnSpPr>
          <p:nvPr/>
        </p:nvCxnSpPr>
        <p:spPr>
          <a:xfrm>
            <a:off x="5365173" y="2043546"/>
            <a:ext cx="57150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7" idx="1"/>
          </p:cNvCxnSpPr>
          <p:nvPr/>
        </p:nvCxnSpPr>
        <p:spPr>
          <a:xfrm flipH="1">
            <a:off x="2154383" y="2777836"/>
            <a:ext cx="137506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6" idx="2"/>
          </p:cNvCxnSpPr>
          <p:nvPr/>
        </p:nvCxnSpPr>
        <p:spPr>
          <a:xfrm flipV="1">
            <a:off x="2154383" y="2272145"/>
            <a:ext cx="0" cy="50569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17" idx="3"/>
          </p:cNvCxnSpPr>
          <p:nvPr/>
        </p:nvCxnSpPr>
        <p:spPr>
          <a:xfrm>
            <a:off x="5358246" y="2777836"/>
            <a:ext cx="1610591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10" idx="2"/>
          </p:cNvCxnSpPr>
          <p:nvPr/>
        </p:nvCxnSpPr>
        <p:spPr>
          <a:xfrm flipV="1">
            <a:off x="6968837" y="2272146"/>
            <a:ext cx="0" cy="50569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536373" y="3311236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CABLES</a:t>
            </a:r>
            <a:endParaRPr lang="en-PH" dirty="0"/>
          </a:p>
        </p:txBody>
      </p:sp>
      <p:cxnSp>
        <p:nvCxnSpPr>
          <p:cNvPr id="62" name="Straight Connector 61"/>
          <p:cNvCxnSpPr/>
          <p:nvPr/>
        </p:nvCxnSpPr>
        <p:spPr>
          <a:xfrm>
            <a:off x="2154383" y="2777836"/>
            <a:ext cx="0" cy="762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endCxn id="60" idx="1"/>
          </p:cNvCxnSpPr>
          <p:nvPr/>
        </p:nvCxnSpPr>
        <p:spPr>
          <a:xfrm>
            <a:off x="2154383" y="3539836"/>
            <a:ext cx="138199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968837" y="2777836"/>
            <a:ext cx="0" cy="762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60" idx="3"/>
          </p:cNvCxnSpPr>
          <p:nvPr/>
        </p:nvCxnSpPr>
        <p:spPr>
          <a:xfrm>
            <a:off x="5365173" y="3539836"/>
            <a:ext cx="1603664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60" idx="2"/>
          </p:cNvCxnSpPr>
          <p:nvPr/>
        </p:nvCxnSpPr>
        <p:spPr>
          <a:xfrm>
            <a:off x="4450773" y="3768436"/>
            <a:ext cx="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2154383" y="4073236"/>
            <a:ext cx="2289463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endCxn id="69" idx="0"/>
          </p:cNvCxnSpPr>
          <p:nvPr/>
        </p:nvCxnSpPr>
        <p:spPr>
          <a:xfrm>
            <a:off x="2154383" y="4073236"/>
            <a:ext cx="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5936673" y="4419600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VGA OR LAN</a:t>
            </a:r>
            <a:endParaRPr lang="en-PH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4443846" y="4073236"/>
            <a:ext cx="2407227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6" idx="0"/>
          </p:cNvCxnSpPr>
          <p:nvPr/>
        </p:nvCxnSpPr>
        <p:spPr>
          <a:xfrm flipV="1">
            <a:off x="6851073" y="4073236"/>
            <a:ext cx="0" cy="34636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8" name="Picture 8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5" y="4787827"/>
            <a:ext cx="1981200" cy="1955800"/>
          </a:xfrm>
          <a:prstGeom prst="rect">
            <a:avLst/>
          </a:prstGeom>
          <a:effectLst>
            <a:glow rad="228600">
              <a:srgbClr val="00FFFF">
                <a:alpha val="40000"/>
              </a:srgbClr>
            </a:glow>
          </a:effectLst>
        </p:spPr>
      </p:pic>
      <p:sp>
        <p:nvSpPr>
          <p:cNvPr id="69" name="Rectangle 68"/>
          <p:cNvSpPr/>
          <p:nvPr/>
        </p:nvSpPr>
        <p:spPr>
          <a:xfrm>
            <a:off x="1239983" y="4378036"/>
            <a:ext cx="1828800" cy="4572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PH" dirty="0" smtClean="0"/>
              <a:t>VGA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7582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67892" y="381000"/>
            <a:ext cx="3761507" cy="7966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NO LAN CONNECTION BETWEEN THE HOST SERVER-HOST PC’S-WORKSTATION </a:t>
            </a:r>
            <a:endParaRPr lang="en-PH" b="1" dirty="0"/>
          </a:p>
        </p:txBody>
      </p:sp>
      <p:sp>
        <p:nvSpPr>
          <p:cNvPr id="8" name="Rectangle 7"/>
          <p:cNvSpPr/>
          <p:nvPr/>
        </p:nvSpPr>
        <p:spPr>
          <a:xfrm>
            <a:off x="3941617" y="1828800"/>
            <a:ext cx="161405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LAN CABLES</a:t>
            </a:r>
            <a:endParaRPr lang="en-PH" b="1" dirty="0"/>
          </a:p>
        </p:txBody>
      </p:sp>
      <p:sp>
        <p:nvSpPr>
          <p:cNvPr id="38" name="Rectangle 37"/>
          <p:cNvSpPr/>
          <p:nvPr/>
        </p:nvSpPr>
        <p:spPr>
          <a:xfrm>
            <a:off x="3820387" y="3075709"/>
            <a:ext cx="184265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SWITCH HUBS</a:t>
            </a:r>
            <a:endParaRPr lang="en-PH" b="1" dirty="0"/>
          </a:p>
        </p:txBody>
      </p:sp>
      <p:sp>
        <p:nvSpPr>
          <p:cNvPr id="14" name="Rectangle 13"/>
          <p:cNvSpPr/>
          <p:nvPr/>
        </p:nvSpPr>
        <p:spPr>
          <a:xfrm>
            <a:off x="3941616" y="4396153"/>
            <a:ext cx="1600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IP ADD/PING</a:t>
            </a:r>
            <a:endParaRPr lang="en-PH" b="1" dirty="0"/>
          </a:p>
        </p:txBody>
      </p:sp>
      <p:cxnSp>
        <p:nvCxnSpPr>
          <p:cNvPr id="16" name="Straight Connector 15"/>
          <p:cNvCxnSpPr>
            <a:stCxn id="4" idx="2"/>
            <a:endCxn id="8" idx="0"/>
          </p:cNvCxnSpPr>
          <p:nvPr/>
        </p:nvCxnSpPr>
        <p:spPr>
          <a:xfrm flipH="1">
            <a:off x="4748645" y="1177636"/>
            <a:ext cx="1" cy="65116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8" idx="2"/>
            <a:endCxn id="38" idx="0"/>
          </p:cNvCxnSpPr>
          <p:nvPr/>
        </p:nvCxnSpPr>
        <p:spPr>
          <a:xfrm flipH="1">
            <a:off x="4741715" y="2362200"/>
            <a:ext cx="6930" cy="713509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38" idx="2"/>
            <a:endCxn id="14" idx="0"/>
          </p:cNvCxnSpPr>
          <p:nvPr/>
        </p:nvCxnSpPr>
        <p:spPr>
          <a:xfrm>
            <a:off x="4741715" y="3609109"/>
            <a:ext cx="1" cy="787044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5" y="4787827"/>
            <a:ext cx="1981200" cy="1955800"/>
          </a:xfrm>
          <a:prstGeom prst="rect">
            <a:avLst/>
          </a:prstGeom>
          <a:effectLst>
            <a:glow rad="228600">
              <a:srgbClr val="00FFFF">
                <a:alpha val="4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367228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30874" y="914400"/>
            <a:ext cx="1981200" cy="7966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CORRUPTED OS</a:t>
            </a:r>
            <a:endParaRPr lang="en-PH" b="1" dirty="0"/>
          </a:p>
        </p:txBody>
      </p:sp>
      <p:sp>
        <p:nvSpPr>
          <p:cNvPr id="10" name="Rectangle 9"/>
          <p:cNvSpPr/>
          <p:nvPr/>
        </p:nvSpPr>
        <p:spPr>
          <a:xfrm>
            <a:off x="5638800" y="914400"/>
            <a:ext cx="1981200" cy="79663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VIRUS INFECTED</a:t>
            </a:r>
            <a:endParaRPr lang="en-PH" b="1" dirty="0"/>
          </a:p>
        </p:txBody>
      </p:sp>
      <p:sp>
        <p:nvSpPr>
          <p:cNvPr id="3" name="Rectangle 2"/>
          <p:cNvSpPr/>
          <p:nvPr/>
        </p:nvSpPr>
        <p:spPr>
          <a:xfrm>
            <a:off x="5524500" y="2470666"/>
            <a:ext cx="2209800" cy="6212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SCAN (ANTI VIRUS)</a:t>
            </a:r>
            <a:endParaRPr lang="en-PH" b="1" dirty="0"/>
          </a:p>
        </p:txBody>
      </p:sp>
      <p:sp>
        <p:nvSpPr>
          <p:cNvPr id="13" name="Rectangle 12"/>
          <p:cNvSpPr/>
          <p:nvPr/>
        </p:nvSpPr>
        <p:spPr>
          <a:xfrm>
            <a:off x="816574" y="2470666"/>
            <a:ext cx="2209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SYSTEM RECOVERY (F8)</a:t>
            </a:r>
            <a:endParaRPr lang="en-PH" b="1" dirty="0"/>
          </a:p>
        </p:txBody>
      </p:sp>
      <p:sp>
        <p:nvSpPr>
          <p:cNvPr id="15" name="Rectangle 14"/>
          <p:cNvSpPr/>
          <p:nvPr/>
        </p:nvSpPr>
        <p:spPr>
          <a:xfrm>
            <a:off x="5524500" y="4015153"/>
            <a:ext cx="22098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b="1" dirty="0" smtClean="0"/>
              <a:t>SYSTEM RECOVERY (F8)</a:t>
            </a:r>
            <a:endParaRPr lang="en-PH" b="1" dirty="0"/>
          </a:p>
        </p:txBody>
      </p:sp>
      <p:cxnSp>
        <p:nvCxnSpPr>
          <p:cNvPr id="6" name="Straight Arrow Connector 5"/>
          <p:cNvCxnSpPr>
            <a:stCxn id="4" idx="2"/>
            <a:endCxn id="13" idx="0"/>
          </p:cNvCxnSpPr>
          <p:nvPr/>
        </p:nvCxnSpPr>
        <p:spPr>
          <a:xfrm>
            <a:off x="1921474" y="1711036"/>
            <a:ext cx="0" cy="7596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" idx="2"/>
            <a:endCxn id="3" idx="0"/>
          </p:cNvCxnSpPr>
          <p:nvPr/>
        </p:nvCxnSpPr>
        <p:spPr>
          <a:xfrm>
            <a:off x="6629400" y="1711036"/>
            <a:ext cx="0" cy="75963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2"/>
            <a:endCxn id="15" idx="0"/>
          </p:cNvCxnSpPr>
          <p:nvPr/>
        </p:nvCxnSpPr>
        <p:spPr>
          <a:xfrm>
            <a:off x="6629400" y="3091934"/>
            <a:ext cx="0" cy="9232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25" y="4787827"/>
            <a:ext cx="1981200" cy="1955800"/>
          </a:xfrm>
          <a:prstGeom prst="rect">
            <a:avLst/>
          </a:prstGeom>
          <a:effectLst>
            <a:glow rad="228600">
              <a:srgbClr val="00FFFF">
                <a:alpha val="4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222144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6650" y="1399170"/>
            <a:ext cx="8630700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2400" b="1" dirty="0" smtClean="0">
                <a:solidFill>
                  <a:schemeClr val="bg1"/>
                </a:solidFill>
              </a:rPr>
              <a:t>NOTE: PLEASE MAKE SURE THAT THE BASIC</a:t>
            </a:r>
          </a:p>
          <a:p>
            <a:pPr algn="ctr"/>
            <a:r>
              <a:rPr lang="en-PH" sz="2400" b="1" dirty="0" smtClean="0">
                <a:solidFill>
                  <a:schemeClr val="bg1"/>
                </a:solidFill>
              </a:rPr>
              <a:t>TROUBLESHOOTING HAS BEEN DONE, BEFORE CALLING TO CTI HELPDESK</a:t>
            </a:r>
            <a:endParaRPr lang="en-PH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88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Therence Sta.Brigida</dc:creator>
  <cp:lastModifiedBy>Therence Sta.Brigida</cp:lastModifiedBy>
  <cp:revision>10</cp:revision>
  <dcterms:created xsi:type="dcterms:W3CDTF">2013-10-08T07:01:26Z</dcterms:created>
  <dcterms:modified xsi:type="dcterms:W3CDTF">2013-10-08T09:19:32Z</dcterms:modified>
</cp:coreProperties>
</file>