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055" y="-609600"/>
            <a:ext cx="7010400" cy="6939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2576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01" y="152400"/>
            <a:ext cx="1225015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dirty="0"/>
              <a:t>BLOCKING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513222" y="337066"/>
            <a:ext cx="67777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4" idx="2"/>
          </p:cNvCxnSpPr>
          <p:nvPr/>
        </p:nvCxnSpPr>
        <p:spPr>
          <a:xfrm rot="16200000" flipH="1">
            <a:off x="3424619" y="71821"/>
            <a:ext cx="316468" cy="1216291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91000" y="152400"/>
            <a:ext cx="4320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Block – Block Selected Users or All Users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04855" y="686892"/>
            <a:ext cx="370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Unblock – Unblock Selected Users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310" y="1858880"/>
            <a:ext cx="4419600" cy="381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081" y="1828801"/>
            <a:ext cx="4394200" cy="3809999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2243080" y="2198133"/>
            <a:ext cx="238241" cy="4087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70951" y="1851953"/>
            <a:ext cx="416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Click the Block button to lock the user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77119" y="1828800"/>
            <a:ext cx="4697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Click the Unblock button to unlock the user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6608618" y="2050474"/>
            <a:ext cx="19229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922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9634" y="590262"/>
            <a:ext cx="3046027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sz="3600" dirty="0"/>
              <a:t>WEB LIMITING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05001" y="1981200"/>
            <a:ext cx="88040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START – limit web access on selected and all desktops</a:t>
            </a:r>
          </a:p>
          <a:p>
            <a:pPr marL="285750" indent="-285750">
              <a:buFont typeface="Arial" pitchFamily="34" charset="0"/>
              <a:buChar char="•"/>
            </a:pPr>
            <a:endParaRPr lang="en-PH" dirty="0"/>
          </a:p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STOP – stop limiting web access on selected and all desktops</a:t>
            </a:r>
          </a:p>
          <a:p>
            <a:pPr marL="285750" indent="-285750">
              <a:buFont typeface="Arial" pitchFamily="34" charset="0"/>
              <a:buChar char="•"/>
            </a:pPr>
            <a:endParaRPr lang="en-PH" dirty="0"/>
          </a:p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CONFIGURE – approve or restrict websites manually on selected and all desktops</a:t>
            </a:r>
          </a:p>
        </p:txBody>
      </p:sp>
    </p:spTree>
    <p:extLst>
      <p:ext uri="{BB962C8B-B14F-4D97-AF65-F5344CB8AC3E}">
        <p14:creationId xmlns:p14="http://schemas.microsoft.com/office/powerpoint/2010/main" val="21864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891" y="1100979"/>
            <a:ext cx="8714509" cy="489951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2667000" y="1600200"/>
            <a:ext cx="838200" cy="1143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05200" y="2590801"/>
            <a:ext cx="66736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Click this button in order to Start limit web access on selected</a:t>
            </a:r>
          </a:p>
          <a:p>
            <a:r>
              <a:rPr lang="en-PH" dirty="0"/>
              <a:t>Or All Desktops.</a:t>
            </a:r>
          </a:p>
        </p:txBody>
      </p:sp>
    </p:spTree>
    <p:extLst>
      <p:ext uri="{BB962C8B-B14F-4D97-AF65-F5344CB8AC3E}">
        <p14:creationId xmlns:p14="http://schemas.microsoft.com/office/powerpoint/2010/main" val="398340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90600"/>
            <a:ext cx="8674101" cy="4876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2931074" y="1524000"/>
            <a:ext cx="705745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2362200"/>
            <a:ext cx="66223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Click this button in order to Stop limit web access on selected</a:t>
            </a:r>
          </a:p>
          <a:p>
            <a:r>
              <a:rPr lang="en-PH" dirty="0"/>
              <a:t>Or All Desktops.</a:t>
            </a:r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3501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55" y="1066800"/>
            <a:ext cx="8809632" cy="495300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276600" y="838200"/>
            <a:ext cx="228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40183" y="411814"/>
            <a:ext cx="4568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Click this button to configure web limiting</a:t>
            </a:r>
          </a:p>
        </p:txBody>
      </p:sp>
    </p:spTree>
    <p:extLst>
      <p:ext uri="{BB962C8B-B14F-4D97-AF65-F5344CB8AC3E}">
        <p14:creationId xmlns:p14="http://schemas.microsoft.com/office/powerpoint/2010/main" val="36695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1"/>
            <a:ext cx="8839200" cy="4969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228600"/>
            <a:ext cx="154080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b="1" dirty="0"/>
              <a:t>PROJECTION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056586" y="413266"/>
            <a:ext cx="60101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2366494" y="597932"/>
            <a:ext cx="1291107" cy="392668"/>
          </a:xfrm>
          <a:prstGeom prst="bentConnector3">
            <a:avLst>
              <a:gd name="adj1" fmla="val -434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57600" y="253939"/>
            <a:ext cx="6879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b="1" dirty="0"/>
              <a:t>Project</a:t>
            </a:r>
            <a:r>
              <a:rPr lang="en-PH" dirty="0"/>
              <a:t> – will allow Teacher to show his/her desktop to Students</a:t>
            </a:r>
            <a:endParaRPr lang="en-PH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57601" y="805934"/>
            <a:ext cx="7373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b="1" dirty="0"/>
              <a:t>Stop</a:t>
            </a:r>
            <a:r>
              <a:rPr lang="en-PH" dirty="0"/>
              <a:t> – will allow Teacher to stop showing his/her desktop to Students</a:t>
            </a:r>
            <a:endParaRPr lang="en-PH" b="1" dirty="0"/>
          </a:p>
        </p:txBody>
      </p:sp>
    </p:spTree>
    <p:extLst>
      <p:ext uri="{BB962C8B-B14F-4D97-AF65-F5344CB8AC3E}">
        <p14:creationId xmlns:p14="http://schemas.microsoft.com/office/powerpoint/2010/main" val="82160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1" y="228600"/>
            <a:ext cx="1581459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b="1" dirty="0"/>
              <a:t>APPLICATION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348" y="1524000"/>
            <a:ext cx="8737398" cy="459373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131864" y="413266"/>
            <a:ext cx="5257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3" idx="2"/>
          </p:cNvCxnSpPr>
          <p:nvPr/>
        </p:nvCxnSpPr>
        <p:spPr>
          <a:xfrm rot="16200000" flipH="1">
            <a:off x="2904131" y="160931"/>
            <a:ext cx="316468" cy="119047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57600" y="228601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LAUNCH</a:t>
            </a:r>
            <a:r>
              <a:rPr lang="en-PH" dirty="0"/>
              <a:t> – will allow Teacher to run specific application to selected or all desktop</a:t>
            </a:r>
            <a:endParaRPr lang="en-P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751378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CLOSE</a:t>
            </a:r>
            <a:r>
              <a:rPr lang="en-PH" dirty="0"/>
              <a:t> – will allow Teacher to close running application from the student desktop</a:t>
            </a:r>
          </a:p>
        </p:txBody>
      </p:sp>
    </p:spTree>
    <p:extLst>
      <p:ext uri="{BB962C8B-B14F-4D97-AF65-F5344CB8AC3E}">
        <p14:creationId xmlns:p14="http://schemas.microsoft.com/office/powerpoint/2010/main" val="398667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228600"/>
            <a:ext cx="8382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b="1" dirty="0"/>
              <a:t>IM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348" y="1524000"/>
            <a:ext cx="8737398" cy="459373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743201" y="413266"/>
            <a:ext cx="5257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>
            <a:stCxn id="3" idx="2"/>
          </p:cNvCxnSpPr>
          <p:nvPr/>
        </p:nvCxnSpPr>
        <p:spPr>
          <a:xfrm rot="16200000" flipH="1">
            <a:off x="2638284" y="283748"/>
            <a:ext cx="316470" cy="944839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57600" y="22860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SEND</a:t>
            </a:r>
            <a:r>
              <a:rPr lang="en-PH" dirty="0"/>
              <a:t> – allow Teacher to send message to one student only</a:t>
            </a:r>
            <a:endParaRPr lang="en-PH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57600" y="751377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DISMISS</a:t>
            </a:r>
            <a:r>
              <a:rPr lang="en-PH" dirty="0"/>
              <a:t> – will allow Teacher to close IM</a:t>
            </a:r>
            <a:endParaRPr lang="en-PH" b="1" dirty="0"/>
          </a:p>
        </p:txBody>
      </p:sp>
    </p:spTree>
    <p:extLst>
      <p:ext uri="{BB962C8B-B14F-4D97-AF65-F5344CB8AC3E}">
        <p14:creationId xmlns:p14="http://schemas.microsoft.com/office/powerpoint/2010/main" val="28555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4999" y="650980"/>
            <a:ext cx="136393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b="1" dirty="0"/>
              <a:t>ASSIST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68938" y="849133"/>
            <a:ext cx="5257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60038" y="650981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TAKE CONTROL</a:t>
            </a:r>
            <a:r>
              <a:rPr lang="en-PH" dirty="0"/>
              <a:t> – allow Teacher to take control the desktop of student</a:t>
            </a:r>
            <a:endParaRPr lang="en-PH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295401"/>
            <a:ext cx="8590988" cy="441959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410200" y="1524000"/>
            <a:ext cx="4572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2546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4999" y="650980"/>
            <a:ext cx="136393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b="1" dirty="0"/>
              <a:t>DESKTOP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68938" y="849133"/>
            <a:ext cx="52573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53111" y="650980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/>
              <a:t>Enlarge Selected </a:t>
            </a:r>
            <a:r>
              <a:rPr lang="en-PH" dirty="0"/>
              <a:t>– Enlarge selected Student Desktop</a:t>
            </a:r>
            <a:endParaRPr lang="en-PH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962" y="1981200"/>
            <a:ext cx="8209166" cy="4191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59690" y="2133600"/>
            <a:ext cx="7620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cxnSp>
        <p:nvCxnSpPr>
          <p:cNvPr id="10" name="Elbow Connector 9"/>
          <p:cNvCxnSpPr/>
          <p:nvPr/>
        </p:nvCxnSpPr>
        <p:spPr>
          <a:xfrm>
            <a:off x="2895600" y="1020312"/>
            <a:ext cx="864438" cy="198888"/>
          </a:xfrm>
          <a:prstGeom prst="bentConnector3">
            <a:avLst>
              <a:gd name="adj1" fmla="val 316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/>
          <p:nvPr/>
        </p:nvCxnSpPr>
        <p:spPr>
          <a:xfrm>
            <a:off x="2586966" y="1020312"/>
            <a:ext cx="1173072" cy="579888"/>
          </a:xfrm>
          <a:prstGeom prst="bentConnector3">
            <a:avLst>
              <a:gd name="adj1" fmla="val -785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60039" y="1034534"/>
            <a:ext cx="5053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b="1" dirty="0"/>
              <a:t>Change Size </a:t>
            </a:r>
            <a:r>
              <a:rPr lang="en-PH" dirty="0"/>
              <a:t>– Resize selected Student Desktop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94675" y="1422461"/>
            <a:ext cx="2720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b="1" dirty="0"/>
              <a:t>Show</a:t>
            </a:r>
            <a:r>
              <a:rPr lang="en-PH" dirty="0"/>
              <a:t> – Show all Desktop</a:t>
            </a:r>
          </a:p>
        </p:txBody>
      </p:sp>
    </p:spTree>
    <p:extLst>
      <p:ext uri="{BB962C8B-B14F-4D97-AF65-F5344CB8AC3E}">
        <p14:creationId xmlns:p14="http://schemas.microsoft.com/office/powerpoint/2010/main" val="368792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6019800"/>
            <a:ext cx="4916690" cy="393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3545" y="1371601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dirty="0"/>
              <a:t>Windows solutions that allow multiple users, each with their own independent and familiar Windows experience, to simultaneously share one computer.</a:t>
            </a:r>
          </a:p>
          <a:p>
            <a:endParaRPr lang="en-PH" sz="2400" dirty="0"/>
          </a:p>
          <a:p>
            <a:r>
              <a:rPr lang="en-PH" sz="2400" dirty="0"/>
              <a:t>User stations, consisting of a monitor, keyboard, and mouse, are directly connected to the host computer through USB or Network cable via switch hub. </a:t>
            </a:r>
          </a:p>
          <a:p>
            <a:endParaRPr lang="en-PH" sz="2400" dirty="0"/>
          </a:p>
          <a:p>
            <a:r>
              <a:rPr lang="en-PH" sz="2400" dirty="0" err="1"/>
              <a:t>MultiPoint</a:t>
            </a:r>
            <a:r>
              <a:rPr lang="en-PH" sz="2400" dirty="0"/>
              <a:t> Server enables multiple users to share one computer, it can provide a low-cost alternative to traditional computing scenarios where each user has their own computer.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7400" y="489466"/>
            <a:ext cx="518160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PH" sz="2000" b="1" dirty="0"/>
              <a:t>WHAT IS WINDOWS MULTIPOINT SERVER 2012?</a:t>
            </a:r>
          </a:p>
        </p:txBody>
      </p:sp>
    </p:spTree>
    <p:extLst>
      <p:ext uri="{BB962C8B-B14F-4D97-AF65-F5344CB8AC3E}">
        <p14:creationId xmlns:p14="http://schemas.microsoft.com/office/powerpoint/2010/main" val="180915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828800"/>
            <a:ext cx="8458200" cy="42218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76400" y="158234"/>
            <a:ext cx="12192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PH" b="1" dirty="0"/>
              <a:t>SYSTEMS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9800" y="838200"/>
            <a:ext cx="6634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RESTART – Restart selected or all Host PC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Shutdown – Shutdown selected or all Host PC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PH" dirty="0"/>
              <a:t>Remap Selected System – Reconnect selected or all Host PC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133600" y="1066800"/>
            <a:ext cx="4572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362200" y="1299866"/>
            <a:ext cx="533400" cy="10623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895600" y="1676400"/>
            <a:ext cx="3810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83820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en-PH" b="1" dirty="0" smtClean="0"/>
              <a:t>Multipoint Dashboard/Notification</a:t>
            </a:r>
            <a:endParaRPr lang="en-PH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73" y="6216468"/>
            <a:ext cx="4916690" cy="3933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2230583"/>
            <a:ext cx="50212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3200" dirty="0"/>
              <a:t>an application that allows specific non-administrator users to monitor and interact with user desktops</a:t>
            </a:r>
          </a:p>
        </p:txBody>
      </p:sp>
    </p:spTree>
    <p:extLst>
      <p:ext uri="{BB962C8B-B14F-4D97-AF65-F5344CB8AC3E}">
        <p14:creationId xmlns:p14="http://schemas.microsoft.com/office/powerpoint/2010/main" val="193387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73" y="6216468"/>
            <a:ext cx="4916690" cy="393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2201" y="381000"/>
            <a:ext cx="5250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How to access Multipoint Dashboard/Notification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1" y="1101436"/>
            <a:ext cx="8809633" cy="4953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2147456" y="4572000"/>
            <a:ext cx="824344" cy="7239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71800" y="401062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Double click to this icon</a:t>
            </a:r>
          </a:p>
        </p:txBody>
      </p:sp>
    </p:spTree>
    <p:extLst>
      <p:ext uri="{BB962C8B-B14F-4D97-AF65-F5344CB8AC3E}">
        <p14:creationId xmlns:p14="http://schemas.microsoft.com/office/powerpoint/2010/main" val="3976535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73" y="6216468"/>
            <a:ext cx="4916690" cy="393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374074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/>
              <a:t>Note: If you cannot find the Multipoint Dashboard Shortcut or icon in desktop, you can use search option to access 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1800" y="401062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Double click to this icon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95400"/>
            <a:ext cx="8610600" cy="4724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9601201" y="2015836"/>
            <a:ext cx="824345" cy="4987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153400" y="2133599"/>
            <a:ext cx="16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Move the Mouse Cursor to the upper right corner of the screen to show the Charms Bar then click on the Search Icon</a:t>
            </a:r>
          </a:p>
        </p:txBody>
      </p:sp>
    </p:spTree>
    <p:extLst>
      <p:ext uri="{BB962C8B-B14F-4D97-AF65-F5344CB8AC3E}">
        <p14:creationId xmlns:p14="http://schemas.microsoft.com/office/powerpoint/2010/main" val="182445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673" y="6216468"/>
            <a:ext cx="4916690" cy="3933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374074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/>
              <a:t>On the Search Bar, type the Multipoint Dashboard or Multipoint Notification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1800" y="4010620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Double click to this icon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53400" y="2133599"/>
            <a:ext cx="1600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Move the Mouse Cursor to the upper right corner of the screen to show the Charms Bar then click on the Search Icon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85816"/>
            <a:ext cx="8839200" cy="455788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3733800" y="2590800"/>
            <a:ext cx="1066800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800600" y="2863334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>
                <a:solidFill>
                  <a:schemeClr val="bg1"/>
                </a:solidFill>
              </a:rPr>
              <a:t>Click this icon </a:t>
            </a:r>
          </a:p>
        </p:txBody>
      </p:sp>
    </p:spTree>
    <p:extLst>
      <p:ext uri="{BB962C8B-B14F-4D97-AF65-F5344CB8AC3E}">
        <p14:creationId xmlns:p14="http://schemas.microsoft.com/office/powerpoint/2010/main" val="44999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846" y="1295401"/>
            <a:ext cx="8637984" cy="48564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65846" y="228601"/>
            <a:ext cx="4318992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PH" dirty="0"/>
              <a:t>This is the User Interface of Multipoint Dashboard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7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65846" y="228600"/>
            <a:ext cx="431899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PH" b="1" dirty="0"/>
              <a:t>Main Toolbar of Multipoint Dashboard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73" y="1084331"/>
            <a:ext cx="852214" cy="3588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3524" y="2209800"/>
            <a:ext cx="1752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2400" dirty="0"/>
              <a:t>Log of Users</a:t>
            </a:r>
          </a:p>
          <a:p>
            <a:r>
              <a:rPr lang="en-PH" sz="2400" dirty="0"/>
              <a:t>Help</a:t>
            </a:r>
          </a:p>
          <a:p>
            <a:r>
              <a:rPr lang="en-PH" sz="2400" dirty="0"/>
              <a:t>Exit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0200" y="1073825"/>
            <a:ext cx="85072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PH" b="1" dirty="0"/>
              <a:t>HOME</a:t>
            </a:r>
          </a:p>
        </p:txBody>
      </p:sp>
      <p:cxnSp>
        <p:nvCxnSpPr>
          <p:cNvPr id="11" name="Straight Arrow Connector 10"/>
          <p:cNvCxnSpPr>
            <a:stCxn id="2" idx="2"/>
          </p:cNvCxnSpPr>
          <p:nvPr/>
        </p:nvCxnSpPr>
        <p:spPr>
          <a:xfrm>
            <a:off x="2768780" y="1443158"/>
            <a:ext cx="0" cy="5380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835560" y="1443158"/>
            <a:ext cx="0" cy="5380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449720" y="1084330"/>
            <a:ext cx="1125629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b="1" dirty="0"/>
              <a:t>SYSTEMS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8974638" y="1453663"/>
            <a:ext cx="0" cy="53804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74773" y="2244436"/>
            <a:ext cx="1985159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400" dirty="0"/>
              <a:t>Blocking</a:t>
            </a:r>
          </a:p>
          <a:p>
            <a:r>
              <a:rPr lang="en-PH" sz="2400" dirty="0"/>
              <a:t>Web Limiting</a:t>
            </a:r>
          </a:p>
          <a:p>
            <a:r>
              <a:rPr lang="en-PH" sz="2400" dirty="0"/>
              <a:t>Projection</a:t>
            </a:r>
          </a:p>
          <a:p>
            <a:r>
              <a:rPr lang="en-PH" sz="2400" dirty="0"/>
              <a:t>Application</a:t>
            </a:r>
          </a:p>
          <a:p>
            <a:r>
              <a:rPr lang="en-PH" sz="2400" dirty="0"/>
              <a:t>IM</a:t>
            </a:r>
          </a:p>
          <a:p>
            <a:r>
              <a:rPr lang="en-PH" sz="2400" dirty="0"/>
              <a:t>Assist</a:t>
            </a:r>
          </a:p>
          <a:p>
            <a:r>
              <a:rPr lang="en-PH" sz="2400" dirty="0"/>
              <a:t>Desktops</a:t>
            </a:r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  <a:p>
            <a:endParaRPr lang="en-PH" dirty="0"/>
          </a:p>
        </p:txBody>
      </p:sp>
      <p:sp>
        <p:nvSpPr>
          <p:cNvPr id="18" name="TextBox 17"/>
          <p:cNvSpPr txBox="1"/>
          <p:nvPr/>
        </p:nvSpPr>
        <p:spPr>
          <a:xfrm>
            <a:off x="8269412" y="2258292"/>
            <a:ext cx="15199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400" dirty="0"/>
              <a:t>Hardware</a:t>
            </a:r>
          </a:p>
          <a:p>
            <a:r>
              <a:rPr lang="en-PH" sz="2400" dirty="0"/>
              <a:t>View</a:t>
            </a:r>
          </a:p>
          <a:p>
            <a:r>
              <a:rPr lang="en-PH" sz="2400" dirty="0"/>
              <a:t>Settings</a:t>
            </a:r>
          </a:p>
        </p:txBody>
      </p:sp>
    </p:spTree>
    <p:extLst>
      <p:ext uri="{BB962C8B-B14F-4D97-AF65-F5344CB8AC3E}">
        <p14:creationId xmlns:p14="http://schemas.microsoft.com/office/powerpoint/2010/main" val="4191987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4" grpId="0" animBg="1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6342342"/>
            <a:ext cx="4916690" cy="3933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696" y="685800"/>
            <a:ext cx="8381504" cy="3760076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2209801" y="331417"/>
            <a:ext cx="997527" cy="7827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07327" y="87868"/>
            <a:ext cx="4390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/>
              <a:t>Click on the Dropdown Button to see the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05001" y="4800600"/>
            <a:ext cx="5793637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PH" dirty="0"/>
              <a:t>Log Off Users – Can Log Off Selected Users or All Users</a:t>
            </a:r>
          </a:p>
          <a:p>
            <a:r>
              <a:rPr lang="en-PH" dirty="0"/>
              <a:t>Help – Windows Multipoint Manager Help</a:t>
            </a:r>
          </a:p>
          <a:p>
            <a:r>
              <a:rPr lang="en-PH" dirty="0"/>
              <a:t>Exit – Will close Multipoint Dashboard</a:t>
            </a:r>
          </a:p>
        </p:txBody>
      </p:sp>
    </p:spTree>
    <p:extLst>
      <p:ext uri="{BB962C8B-B14F-4D97-AF65-F5344CB8AC3E}">
        <p14:creationId xmlns:p14="http://schemas.microsoft.com/office/powerpoint/2010/main" val="203735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</TotalTime>
  <Words>506</Words>
  <Application>Microsoft Office PowerPoint</Application>
  <PresentationFormat>Widescreen</PresentationFormat>
  <Paragraphs>77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Facet</vt:lpstr>
      <vt:lpstr>PowerPoint Presentation</vt:lpstr>
      <vt:lpstr>PowerPoint Presentation</vt:lpstr>
      <vt:lpstr>Multipoint Dashboard/Notification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TASH</dc:creator>
  <cp:lastModifiedBy>TASH</cp:lastModifiedBy>
  <cp:revision>1</cp:revision>
  <dcterms:created xsi:type="dcterms:W3CDTF">2018-02-09T05:47:55Z</dcterms:created>
  <dcterms:modified xsi:type="dcterms:W3CDTF">2018-02-14T06:16:33Z</dcterms:modified>
</cp:coreProperties>
</file>