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 showGuides="1">
      <p:cViewPr varScale="1">
        <p:scale>
          <a:sx n="87" d="100"/>
          <a:sy n="87" d="100"/>
        </p:scale>
        <p:origin x="78" y="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2646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6346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0534685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72481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940002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5892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650734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19908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7213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37375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39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9900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95670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3117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3352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0104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2/14/2018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973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7773" y="1447801"/>
            <a:ext cx="5576455" cy="418234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07389" y="-304800"/>
            <a:ext cx="4977221" cy="1693027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PH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SYSTEM RECOVERY</a:t>
            </a:r>
            <a:endParaRPr lang="en-PH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38371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752565"/>
            <a:ext cx="8915400" cy="50149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5264727" y="3678382"/>
            <a:ext cx="1676400" cy="320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1"/>
            <a:ext cx="335280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In Re-image you computer window, click on the “SELECT A SYSTEM IMAGE” then click “NEXT BUTTON”</a:t>
            </a:r>
          </a:p>
        </p:txBody>
      </p:sp>
    </p:spTree>
    <p:extLst>
      <p:ext uri="{BB962C8B-B14F-4D97-AF65-F5344CB8AC3E}">
        <p14:creationId xmlns:p14="http://schemas.microsoft.com/office/powerpoint/2010/main" val="3341766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014845"/>
            <a:ext cx="8839200" cy="49720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4038600" y="3180484"/>
            <a:ext cx="4572000" cy="320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1"/>
            <a:ext cx="3352800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Then Click on the Local Disk (E:) then click “NEXT”</a:t>
            </a:r>
          </a:p>
        </p:txBody>
      </p:sp>
    </p:spTree>
    <p:extLst>
      <p:ext uri="{BB962C8B-B14F-4D97-AF65-F5344CB8AC3E}">
        <p14:creationId xmlns:p14="http://schemas.microsoft.com/office/powerpoint/2010/main" val="300087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857250"/>
            <a:ext cx="8839200" cy="49720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3505200" y="2867891"/>
            <a:ext cx="4800600" cy="320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0"/>
            <a:ext cx="3352800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Then Click on the LATEST BACKUP OPTION then click “NEXT”</a:t>
            </a:r>
          </a:p>
        </p:txBody>
      </p:sp>
    </p:spTree>
    <p:extLst>
      <p:ext uri="{BB962C8B-B14F-4D97-AF65-F5344CB8AC3E}">
        <p14:creationId xmlns:p14="http://schemas.microsoft.com/office/powerpoint/2010/main" val="3225616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57250"/>
            <a:ext cx="9144000" cy="4705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6927273" y="3990109"/>
            <a:ext cx="7239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0"/>
            <a:ext cx="33528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Click “NEXT BUTTON ONLY”</a:t>
            </a:r>
          </a:p>
        </p:txBody>
      </p:sp>
    </p:spTree>
    <p:extLst>
      <p:ext uri="{BB962C8B-B14F-4D97-AF65-F5344CB8AC3E}">
        <p14:creationId xmlns:p14="http://schemas.microsoft.com/office/powerpoint/2010/main" val="427726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6927273" y="3990109"/>
            <a:ext cx="7239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1"/>
            <a:ext cx="3352800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Windows is restoring you computer.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9191" y="838201"/>
            <a:ext cx="8496300" cy="4779169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3657600" y="1905000"/>
            <a:ext cx="5638800" cy="2819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99719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857250"/>
            <a:ext cx="8763000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438400" y="152401"/>
            <a:ext cx="335280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You can click on the “RESTART NOW” or Just wait to automatic restart the System</a:t>
            </a:r>
          </a:p>
        </p:txBody>
      </p:sp>
      <p:sp>
        <p:nvSpPr>
          <p:cNvPr id="6" name="Oval 5"/>
          <p:cNvSpPr/>
          <p:nvPr/>
        </p:nvSpPr>
        <p:spPr>
          <a:xfrm>
            <a:off x="5999018" y="3505201"/>
            <a:ext cx="1676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28866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1" y="1230976"/>
            <a:ext cx="8094133" cy="4552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438400" y="152400"/>
            <a:ext cx="3352800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YOU ARE NOW SUCCESSFULLY RECOVERED YOUR COMPUTER USING ONE KEY RECOVERY</a:t>
            </a:r>
          </a:p>
        </p:txBody>
      </p:sp>
    </p:spTree>
    <p:extLst>
      <p:ext uri="{BB962C8B-B14F-4D97-AF65-F5344CB8AC3E}">
        <p14:creationId xmlns:p14="http://schemas.microsoft.com/office/powerpoint/2010/main" val="353976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0" y="838201"/>
            <a:ext cx="6576416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PH" sz="3600" dirty="0"/>
              <a:t>USING SYSTEM RECOVERY DISC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438401" y="1828800"/>
            <a:ext cx="3609065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dirty="0"/>
              <a:t>PROCEDURE:</a:t>
            </a:r>
          </a:p>
          <a:p>
            <a:pPr marL="342900" indent="-342900">
              <a:buAutoNum type="arabicPeriod"/>
            </a:pPr>
            <a:r>
              <a:rPr lang="en-PH" dirty="0"/>
              <a:t>Power on the unit</a:t>
            </a:r>
          </a:p>
          <a:p>
            <a:pPr marL="342900" indent="-342900">
              <a:buAutoNum type="arabicPeriod"/>
            </a:pPr>
            <a:r>
              <a:rPr lang="en-PH" dirty="0"/>
              <a:t>Press F12 button continuously</a:t>
            </a:r>
          </a:p>
          <a:p>
            <a:pPr marL="342900" indent="-342900">
              <a:buAutoNum type="arabicPeriod"/>
            </a:pPr>
            <a:r>
              <a:rPr lang="en-PH" dirty="0"/>
              <a:t>Insert the “REPAIR DISC”</a:t>
            </a:r>
          </a:p>
          <a:p>
            <a:pPr marL="342900" indent="-342900">
              <a:buAutoNum type="arabicPeriod"/>
            </a:pPr>
            <a:endParaRPr lang="en-PH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1699989" y="3974068"/>
            <a:ext cx="9809032" cy="369332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PH" b="1" dirty="0"/>
              <a:t>NOTE: YOU WILL ONLY USE THE SYSTEM RECOVERY DISC IF THERE IS A HDD REPLACEMENT</a:t>
            </a:r>
          </a:p>
        </p:txBody>
      </p:sp>
    </p:spTree>
    <p:extLst>
      <p:ext uri="{BB962C8B-B14F-4D97-AF65-F5344CB8AC3E}">
        <p14:creationId xmlns:p14="http://schemas.microsoft.com/office/powerpoint/2010/main" val="3036216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9000" y="332510"/>
            <a:ext cx="5257800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/>
              <a:t>Before the unit boots up please insert the “REPAIR DISC” and  press F12 to access the boot menu </a:t>
            </a:r>
          </a:p>
          <a:p>
            <a:pPr algn="ctr"/>
            <a:endParaRPr lang="en-PH" b="1" dirty="0"/>
          </a:p>
        </p:txBody>
      </p:sp>
      <p:pic>
        <p:nvPicPr>
          <p:cNvPr id="7" name="Picture 3" descr="DSC_000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1371600"/>
            <a:ext cx="7739149" cy="4343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6323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9000" y="332510"/>
            <a:ext cx="5257800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/>
              <a:t>CHOOSE P4: HL-DT-ST DVDRAM GHA2N</a:t>
            </a:r>
          </a:p>
          <a:p>
            <a:pPr algn="ctr"/>
            <a:endParaRPr lang="en-PH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6382" y="1558376"/>
            <a:ext cx="6359236" cy="4211696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4509655" y="3368157"/>
            <a:ext cx="3276600" cy="2614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87091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PH" dirty="0" smtClean="0"/>
              <a:t>Restore a Computer to its original factory Software configuration.</a:t>
            </a:r>
          </a:p>
          <a:p>
            <a:pPr marL="0" indent="0">
              <a:buNone/>
            </a:pPr>
            <a:endParaRPr lang="en-PH" dirty="0"/>
          </a:p>
          <a:p>
            <a:pPr marL="0" indent="0">
              <a:buNone/>
            </a:pPr>
            <a:r>
              <a:rPr lang="en-PH" dirty="0" smtClean="0"/>
              <a:t>Types of System Recovery Option</a:t>
            </a:r>
          </a:p>
          <a:p>
            <a:pPr marL="514350" indent="-514350">
              <a:buAutoNum type="arabicPeriod"/>
            </a:pPr>
            <a:r>
              <a:rPr lang="en-PH" dirty="0" smtClean="0"/>
              <a:t>One Key Recovery (F8)</a:t>
            </a:r>
          </a:p>
          <a:p>
            <a:pPr marL="514350" indent="-514350">
              <a:buAutoNum type="arabicPeriod"/>
            </a:pPr>
            <a:r>
              <a:rPr lang="en-PH" dirty="0" smtClean="0"/>
              <a:t>System Recovery Disc</a:t>
            </a:r>
            <a:endParaRPr lang="en-PH" dirty="0"/>
          </a:p>
        </p:txBody>
      </p:sp>
      <p:sp>
        <p:nvSpPr>
          <p:cNvPr id="5" name="TextBox 4"/>
          <p:cNvSpPr txBox="1"/>
          <p:nvPr/>
        </p:nvSpPr>
        <p:spPr>
          <a:xfrm>
            <a:off x="2036618" y="381001"/>
            <a:ext cx="5202382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sz="3600" dirty="0"/>
              <a:t>What is System Recovery?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40783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29000" y="332509"/>
            <a:ext cx="52578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/>
              <a:t>Wait for the Loading Files to finish</a:t>
            </a:r>
            <a:endParaRPr lang="en-PH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4509655" y="3368157"/>
            <a:ext cx="3276600" cy="2614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1" y="1371601"/>
            <a:ext cx="8534399" cy="4282081"/>
          </a:xfrm>
          <a:prstGeom prst="rect">
            <a:avLst/>
          </a:prstGeom>
          <a:ln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2602200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665998"/>
            <a:ext cx="8915400" cy="499358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0" y="332509"/>
            <a:ext cx="52578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/>
              <a:t>In Windows Setup Click on “NEXT BUTTON”</a:t>
            </a:r>
            <a:endParaRPr lang="en-PH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8001000" y="3879273"/>
            <a:ext cx="1143000" cy="26143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642801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817418"/>
            <a:ext cx="8915400" cy="472440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0" y="332509"/>
            <a:ext cx="52578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/>
              <a:t>Then Click on “REPAIR YOUR COMPUTER”</a:t>
            </a:r>
            <a:endParaRPr lang="en-PH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3657600" y="3972644"/>
            <a:ext cx="1524000" cy="37075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114101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914401"/>
            <a:ext cx="8153400" cy="46561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0" y="332509"/>
            <a:ext cx="52578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/>
              <a:t>Click on “TROUBLESHOOT”</a:t>
            </a:r>
            <a:endParaRPr lang="en-PH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2667000" y="2133600"/>
            <a:ext cx="3276600" cy="76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02264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34" y="1"/>
            <a:ext cx="9184829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0" y="332509"/>
            <a:ext cx="5257800" cy="369332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/>
              <a:t>Click on “SYSTEM IMAGE RECOVERY”</a:t>
            </a:r>
            <a:endParaRPr lang="en-PH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2590800" y="2495748"/>
            <a:ext cx="3276600" cy="762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66483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219200"/>
            <a:ext cx="8458200" cy="453009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429000" y="332509"/>
            <a:ext cx="5257800" cy="92333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/>
              <a:t>INSERT THE FINAL DVD OR THE LAST DISC IN YOUR SYSTEM RECOVERY DISC THEN CLICK “RETRY BUTTON”</a:t>
            </a:r>
            <a:endParaRPr lang="en-PH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Rectangle 2"/>
          <p:cNvSpPr/>
          <p:nvPr/>
        </p:nvSpPr>
        <p:spPr>
          <a:xfrm>
            <a:off x="6553200" y="3657600"/>
            <a:ext cx="10668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9" name="Rectangle 8"/>
          <p:cNvSpPr/>
          <p:nvPr/>
        </p:nvSpPr>
        <p:spPr>
          <a:xfrm>
            <a:off x="6407727" y="4145973"/>
            <a:ext cx="16383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526711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752565"/>
            <a:ext cx="8915400" cy="501491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5264727" y="3678382"/>
            <a:ext cx="1676400" cy="320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1"/>
            <a:ext cx="335280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In Re-image you computer window, click on the “SELECT A SYSTEM IMAGE” then click “NEXT BUTTON”</a:t>
            </a:r>
          </a:p>
        </p:txBody>
      </p:sp>
    </p:spTree>
    <p:extLst>
      <p:ext uri="{BB962C8B-B14F-4D97-AF65-F5344CB8AC3E}">
        <p14:creationId xmlns:p14="http://schemas.microsoft.com/office/powerpoint/2010/main" val="2649494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1014845"/>
            <a:ext cx="8839200" cy="49720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4038600" y="3180484"/>
            <a:ext cx="4572000" cy="320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1"/>
            <a:ext cx="3352800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Then Click on the Local Disk (E:) then click “NEXT”</a:t>
            </a:r>
          </a:p>
        </p:txBody>
      </p:sp>
    </p:spTree>
    <p:extLst>
      <p:ext uri="{BB962C8B-B14F-4D97-AF65-F5344CB8AC3E}">
        <p14:creationId xmlns:p14="http://schemas.microsoft.com/office/powerpoint/2010/main" val="49303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857250"/>
            <a:ext cx="8839200" cy="49720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3505200" y="2867891"/>
            <a:ext cx="4800600" cy="3203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0"/>
            <a:ext cx="3352800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Then Click on the LATEST BACKUP OPTION then click “NEXT”</a:t>
            </a:r>
          </a:p>
        </p:txBody>
      </p:sp>
    </p:spTree>
    <p:extLst>
      <p:ext uri="{BB962C8B-B14F-4D97-AF65-F5344CB8AC3E}">
        <p14:creationId xmlns:p14="http://schemas.microsoft.com/office/powerpoint/2010/main" val="1642702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57250"/>
            <a:ext cx="9144000" cy="4705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6927273" y="3990109"/>
            <a:ext cx="7239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0"/>
            <a:ext cx="3352800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Click “NEXT BUTTON ONLY”</a:t>
            </a:r>
          </a:p>
        </p:txBody>
      </p:sp>
    </p:spTree>
    <p:extLst>
      <p:ext uri="{BB962C8B-B14F-4D97-AF65-F5344CB8AC3E}">
        <p14:creationId xmlns:p14="http://schemas.microsoft.com/office/powerpoint/2010/main" val="392004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3113809" y="374073"/>
            <a:ext cx="5964382" cy="1200329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sz="3600" dirty="0"/>
              <a:t>How to use System Recovery?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7200" y="1295400"/>
            <a:ext cx="39624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13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4111"/>
            <a:ext cx="9144000" cy="682977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6934200" y="2992582"/>
            <a:ext cx="9906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1"/>
            <a:ext cx="3352800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Now insert the Disc 1 to Final DVD as needed</a:t>
            </a:r>
          </a:p>
        </p:txBody>
      </p:sp>
      <p:sp>
        <p:nvSpPr>
          <p:cNvPr id="9" name="Rectangle 8"/>
          <p:cNvSpPr/>
          <p:nvPr/>
        </p:nvSpPr>
        <p:spPr>
          <a:xfrm>
            <a:off x="5600700" y="3581400"/>
            <a:ext cx="1638300" cy="381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3885362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857250"/>
            <a:ext cx="8763000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438400" y="152401"/>
            <a:ext cx="3352800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You can click on the “RESTART NOW” or Just wait to automatic restart the System</a:t>
            </a:r>
          </a:p>
        </p:txBody>
      </p:sp>
      <p:sp>
        <p:nvSpPr>
          <p:cNvPr id="6" name="Oval 5"/>
          <p:cNvSpPr/>
          <p:nvPr/>
        </p:nvSpPr>
        <p:spPr>
          <a:xfrm>
            <a:off x="5999018" y="3505201"/>
            <a:ext cx="1676400" cy="4572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2329824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1" y="1230976"/>
            <a:ext cx="8094133" cy="4552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438400" y="152400"/>
            <a:ext cx="3352800" cy="92333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YOU ARE NOW SUCCESSFULLY RECOVERED YOUR COMPUTER USING ONE KEY RECOVERY</a:t>
            </a:r>
          </a:p>
        </p:txBody>
      </p:sp>
    </p:spTree>
    <p:extLst>
      <p:ext uri="{BB962C8B-B14F-4D97-AF65-F5344CB8AC3E}">
        <p14:creationId xmlns:p14="http://schemas.microsoft.com/office/powerpoint/2010/main" val="3382683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209800" y="457201"/>
            <a:ext cx="4939944" cy="120032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sz="3600" b="1" dirty="0"/>
              <a:t>Using One Key Recovery (F8)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09800" y="2133600"/>
            <a:ext cx="5351530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PH" dirty="0"/>
              <a:t>Procedure:</a:t>
            </a:r>
          </a:p>
          <a:p>
            <a:endParaRPr lang="en-PH" dirty="0"/>
          </a:p>
          <a:p>
            <a:pPr marL="342900" indent="-342900">
              <a:buAutoNum type="arabicPeriod"/>
            </a:pPr>
            <a:r>
              <a:rPr lang="en-PH" dirty="0"/>
              <a:t>Power On the Machine</a:t>
            </a:r>
          </a:p>
          <a:p>
            <a:pPr marL="342900" indent="-342900">
              <a:buAutoNum type="arabicPeriod"/>
            </a:pPr>
            <a:r>
              <a:rPr lang="en-PH" dirty="0"/>
              <a:t>Press F8 Button  continuously while booting up</a:t>
            </a:r>
          </a:p>
          <a:p>
            <a:pPr marL="342900" indent="-342900">
              <a:buAutoNum type="arabicPeriod"/>
            </a:pPr>
            <a:r>
              <a:rPr lang="en-PH" dirty="0"/>
              <a:t>Advance boot option will appear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2667001" y="441960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PH" dirty="0"/>
          </a:p>
        </p:txBody>
      </p:sp>
    </p:spTree>
    <p:extLst>
      <p:ext uri="{BB962C8B-B14F-4D97-AF65-F5344CB8AC3E}">
        <p14:creationId xmlns:p14="http://schemas.microsoft.com/office/powerpoint/2010/main" val="155232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990600"/>
            <a:ext cx="8229600" cy="460629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60930" y="413266"/>
            <a:ext cx="6401111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PH" b="1" dirty="0"/>
              <a:t>Advance Boot Options of Windows Multipoint Server 2012</a:t>
            </a:r>
          </a:p>
        </p:txBody>
      </p:sp>
    </p:spTree>
    <p:extLst>
      <p:ext uri="{BB962C8B-B14F-4D97-AF65-F5344CB8AC3E}">
        <p14:creationId xmlns:p14="http://schemas.microsoft.com/office/powerpoint/2010/main" val="3731018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5733" y="836468"/>
            <a:ext cx="8500533" cy="4781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402474" y="272534"/>
            <a:ext cx="3407023" cy="3693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en-PH" b="1" dirty="0"/>
              <a:t>Choose Repair Your Computer</a:t>
            </a:r>
          </a:p>
        </p:txBody>
      </p:sp>
      <p:sp>
        <p:nvSpPr>
          <p:cNvPr id="6" name="Oval 5"/>
          <p:cNvSpPr/>
          <p:nvPr/>
        </p:nvSpPr>
        <p:spPr>
          <a:xfrm>
            <a:off x="2895600" y="2590800"/>
            <a:ext cx="3962400" cy="9144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94590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57250"/>
            <a:ext cx="9144000" cy="470535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810000" y="2743200"/>
            <a:ext cx="4343400" cy="990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1"/>
            <a:ext cx="3352800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Using the mouse, click on the Troubleshoot</a:t>
            </a:r>
          </a:p>
        </p:txBody>
      </p:sp>
    </p:spTree>
    <p:extLst>
      <p:ext uri="{BB962C8B-B14F-4D97-AF65-F5344CB8AC3E}">
        <p14:creationId xmlns:p14="http://schemas.microsoft.com/office/powerpoint/2010/main" val="1729794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1025237"/>
            <a:ext cx="9144000" cy="445906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3758045" y="2064328"/>
            <a:ext cx="3848100" cy="838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1"/>
            <a:ext cx="3352800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Choose System Image Recovery</a:t>
            </a:r>
          </a:p>
        </p:txBody>
      </p:sp>
    </p:spTree>
    <p:extLst>
      <p:ext uri="{BB962C8B-B14F-4D97-AF65-F5344CB8AC3E}">
        <p14:creationId xmlns:p14="http://schemas.microsoft.com/office/powerpoint/2010/main" val="922347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857250"/>
            <a:ext cx="9144000" cy="47815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5749290"/>
            <a:ext cx="9144000" cy="11087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6"/>
          <p:cNvSpPr/>
          <p:nvPr/>
        </p:nvSpPr>
        <p:spPr>
          <a:xfrm>
            <a:off x="2971800" y="2438400"/>
            <a:ext cx="2819400" cy="64077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  <p:sp>
        <p:nvSpPr>
          <p:cNvPr id="8" name="TextBox 7"/>
          <p:cNvSpPr txBox="1"/>
          <p:nvPr/>
        </p:nvSpPr>
        <p:spPr>
          <a:xfrm>
            <a:off x="2438400" y="152401"/>
            <a:ext cx="3352800" cy="64633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PH" b="1" dirty="0"/>
              <a:t>Enter Administrator password</a:t>
            </a:r>
          </a:p>
          <a:p>
            <a:r>
              <a:rPr lang="en-PH" b="1" dirty="0"/>
              <a:t>“pass” then click Continue</a:t>
            </a:r>
          </a:p>
        </p:txBody>
      </p:sp>
      <p:sp>
        <p:nvSpPr>
          <p:cNvPr id="5" name="Oval 4"/>
          <p:cNvSpPr/>
          <p:nvPr/>
        </p:nvSpPr>
        <p:spPr>
          <a:xfrm>
            <a:off x="8915400" y="2971801"/>
            <a:ext cx="990600" cy="45113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PH"/>
          </a:p>
        </p:txBody>
      </p:sp>
    </p:spTree>
    <p:extLst>
      <p:ext uri="{BB962C8B-B14F-4D97-AF65-F5344CB8AC3E}">
        <p14:creationId xmlns:p14="http://schemas.microsoft.com/office/powerpoint/2010/main" val="155477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8</TotalTime>
  <Words>391</Words>
  <Application>Microsoft Office PowerPoint</Application>
  <PresentationFormat>Widescreen</PresentationFormat>
  <Paragraphs>48</Paragraphs>
  <Slides>32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6" baseType="lpstr">
      <vt:lpstr>Arial</vt:lpstr>
      <vt:lpstr>Trebuchet MS</vt:lpstr>
      <vt:lpstr>Wingdings 3</vt:lpstr>
      <vt:lpstr>Facet</vt:lpstr>
      <vt:lpstr>  SYSTEM RECOVERY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SYSTEM RECOVERY</dc:title>
  <dc:creator>TASH</dc:creator>
  <cp:lastModifiedBy>TASH</cp:lastModifiedBy>
  <cp:revision>2</cp:revision>
  <dcterms:created xsi:type="dcterms:W3CDTF">2018-02-09T06:16:02Z</dcterms:created>
  <dcterms:modified xsi:type="dcterms:W3CDTF">2018-02-14T06:14:57Z</dcterms:modified>
</cp:coreProperties>
</file>