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3" r:id="rId1"/>
  </p:sldMasterIdLst>
  <p:sldIdLst>
    <p:sldId id="258" r:id="rId2"/>
    <p:sldId id="259" r:id="rId3"/>
    <p:sldId id="263" r:id="rId4"/>
    <p:sldId id="261" r:id="rId5"/>
    <p:sldId id="26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 autoAdjust="0"/>
  </p:normalViewPr>
  <p:slideViewPr>
    <p:cSldViewPr snapToGrid="0">
      <p:cViewPr varScale="1">
        <p:scale>
          <a:sx n="81" d="100"/>
          <a:sy n="81" d="100"/>
        </p:scale>
        <p:origin x="78" y="6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8A07C-23E3-4F5E-9A02-7C19CDC48809}" type="datetimeFigureOut">
              <a:rPr lang="en-PH" smtClean="0"/>
              <a:t>2/23/2018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21BD7-E64D-4FC2-A2CF-B4BC93A6347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118663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8A07C-23E3-4F5E-9A02-7C19CDC48809}" type="datetimeFigureOut">
              <a:rPr lang="en-PH" smtClean="0"/>
              <a:t>2/23/2018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21BD7-E64D-4FC2-A2CF-B4BC93A6347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611623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8A07C-23E3-4F5E-9A02-7C19CDC48809}" type="datetimeFigureOut">
              <a:rPr lang="en-PH" smtClean="0"/>
              <a:t>2/23/2018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21BD7-E64D-4FC2-A2CF-B4BC93A6347C}" type="slidenum">
              <a:rPr lang="en-PH" smtClean="0"/>
              <a:t>‹#›</a:t>
            </a:fld>
            <a:endParaRPr lang="en-PH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240089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8A07C-23E3-4F5E-9A02-7C19CDC48809}" type="datetimeFigureOut">
              <a:rPr lang="en-PH" smtClean="0"/>
              <a:t>2/23/2018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21BD7-E64D-4FC2-A2CF-B4BC93A6347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7817741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8A07C-23E3-4F5E-9A02-7C19CDC48809}" type="datetimeFigureOut">
              <a:rPr lang="en-PH" smtClean="0"/>
              <a:t>2/23/2018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21BD7-E64D-4FC2-A2CF-B4BC93A6347C}" type="slidenum">
              <a:rPr lang="en-PH" smtClean="0"/>
              <a:t>‹#›</a:t>
            </a:fld>
            <a:endParaRPr lang="en-PH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704823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8A07C-23E3-4F5E-9A02-7C19CDC48809}" type="datetimeFigureOut">
              <a:rPr lang="en-PH" smtClean="0"/>
              <a:t>2/23/2018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21BD7-E64D-4FC2-A2CF-B4BC93A6347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9862234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8A07C-23E3-4F5E-9A02-7C19CDC48809}" type="datetimeFigureOut">
              <a:rPr lang="en-PH" smtClean="0"/>
              <a:t>2/23/2018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21BD7-E64D-4FC2-A2CF-B4BC93A6347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6600170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8A07C-23E3-4F5E-9A02-7C19CDC48809}" type="datetimeFigureOut">
              <a:rPr lang="en-PH" smtClean="0"/>
              <a:t>2/23/2018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21BD7-E64D-4FC2-A2CF-B4BC93A6347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036903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8A07C-23E3-4F5E-9A02-7C19CDC48809}" type="datetimeFigureOut">
              <a:rPr lang="en-PH" smtClean="0"/>
              <a:t>2/23/2018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21BD7-E64D-4FC2-A2CF-B4BC93A6347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957567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8A07C-23E3-4F5E-9A02-7C19CDC48809}" type="datetimeFigureOut">
              <a:rPr lang="en-PH" smtClean="0"/>
              <a:t>2/23/2018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21BD7-E64D-4FC2-A2CF-B4BC93A6347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625569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8A07C-23E3-4F5E-9A02-7C19CDC48809}" type="datetimeFigureOut">
              <a:rPr lang="en-PH" smtClean="0"/>
              <a:t>2/23/2018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21BD7-E64D-4FC2-A2CF-B4BC93A6347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607576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8A07C-23E3-4F5E-9A02-7C19CDC48809}" type="datetimeFigureOut">
              <a:rPr lang="en-PH" smtClean="0"/>
              <a:t>2/23/2018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21BD7-E64D-4FC2-A2CF-B4BC93A6347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393091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8A07C-23E3-4F5E-9A02-7C19CDC48809}" type="datetimeFigureOut">
              <a:rPr lang="en-PH" smtClean="0"/>
              <a:t>2/23/2018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21BD7-E64D-4FC2-A2CF-B4BC93A6347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650623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8A07C-23E3-4F5E-9A02-7C19CDC48809}" type="datetimeFigureOut">
              <a:rPr lang="en-PH" smtClean="0"/>
              <a:t>2/23/2018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21BD7-E64D-4FC2-A2CF-B4BC93A6347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344859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8A07C-23E3-4F5E-9A02-7C19CDC48809}" type="datetimeFigureOut">
              <a:rPr lang="en-PH" smtClean="0"/>
              <a:t>2/23/2018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21BD7-E64D-4FC2-A2CF-B4BC93A6347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080972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8A07C-23E3-4F5E-9A02-7C19CDC48809}" type="datetimeFigureOut">
              <a:rPr lang="en-PH" smtClean="0"/>
              <a:t>2/23/2018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21BD7-E64D-4FC2-A2CF-B4BC93A6347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258467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8A07C-23E3-4F5E-9A02-7C19CDC48809}" type="datetimeFigureOut">
              <a:rPr lang="en-PH" smtClean="0"/>
              <a:t>2/23/2018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1521BD7-E64D-4FC2-A2CF-B4BC93A6347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608117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64" r:id="rId1"/>
    <p:sldLayoutId id="2147484265" r:id="rId2"/>
    <p:sldLayoutId id="2147484266" r:id="rId3"/>
    <p:sldLayoutId id="2147484267" r:id="rId4"/>
    <p:sldLayoutId id="2147484268" r:id="rId5"/>
    <p:sldLayoutId id="2147484269" r:id="rId6"/>
    <p:sldLayoutId id="2147484270" r:id="rId7"/>
    <p:sldLayoutId id="2147484271" r:id="rId8"/>
    <p:sldLayoutId id="2147484272" r:id="rId9"/>
    <p:sldLayoutId id="2147484273" r:id="rId10"/>
    <p:sldLayoutId id="2147484274" r:id="rId11"/>
    <p:sldLayoutId id="2147484275" r:id="rId12"/>
    <p:sldLayoutId id="2147484276" r:id="rId13"/>
    <p:sldLayoutId id="2147484277" r:id="rId14"/>
    <p:sldLayoutId id="2147484278" r:id="rId15"/>
    <p:sldLayoutId id="214748427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0.png"/><Relationship Id="rId18" Type="http://schemas.openxmlformats.org/officeDocument/2006/relationships/image" Target="../media/image25.jpe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1.png"/><Relationship Id="rId17" Type="http://schemas.openxmlformats.org/officeDocument/2006/relationships/image" Target="../media/image24.png"/><Relationship Id="rId2" Type="http://schemas.openxmlformats.org/officeDocument/2006/relationships/image" Target="../media/image12.png"/><Relationship Id="rId16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4.png"/><Relationship Id="rId5" Type="http://schemas.openxmlformats.org/officeDocument/2006/relationships/image" Target="../media/image15.png"/><Relationship Id="rId15" Type="http://schemas.openxmlformats.org/officeDocument/2006/relationships/image" Target="../media/image22.png"/><Relationship Id="rId10" Type="http://schemas.openxmlformats.org/officeDocument/2006/relationships/image" Target="../media/image3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7.png"/><Relationship Id="rId5" Type="http://schemas.openxmlformats.org/officeDocument/2006/relationships/image" Target="../media/image14.png"/><Relationship Id="rId15" Type="http://schemas.openxmlformats.org/officeDocument/2006/relationships/image" Target="../media/image1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2275" y="864129"/>
            <a:ext cx="2145124" cy="13790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5339" y="765164"/>
            <a:ext cx="2278474" cy="146473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284" y="5642822"/>
            <a:ext cx="1837938" cy="28469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5055" y="172221"/>
            <a:ext cx="21611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3200" dirty="0" smtClean="0"/>
              <a:t>MATERIALS </a:t>
            </a:r>
            <a:endParaRPr lang="en-PH" sz="32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60746" y="4129983"/>
            <a:ext cx="2597413" cy="21365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942661" y="5897233"/>
            <a:ext cx="11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dirty="0" smtClean="0"/>
              <a:t>LG TV 55’’</a:t>
            </a:r>
            <a:endParaRPr lang="en-PH" dirty="0"/>
          </a:p>
        </p:txBody>
      </p:sp>
      <p:sp>
        <p:nvSpPr>
          <p:cNvPr id="8" name="TextBox 7"/>
          <p:cNvSpPr txBox="1"/>
          <p:nvPr/>
        </p:nvSpPr>
        <p:spPr>
          <a:xfrm>
            <a:off x="3347701" y="4212380"/>
            <a:ext cx="1944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dirty="0" smtClean="0"/>
              <a:t>Precision Tech AVR</a:t>
            </a:r>
            <a:endParaRPr lang="en-PH" dirty="0"/>
          </a:p>
        </p:txBody>
      </p:sp>
      <p:sp>
        <p:nvSpPr>
          <p:cNvPr id="12" name="TextBox 11"/>
          <p:cNvSpPr txBox="1"/>
          <p:nvPr/>
        </p:nvSpPr>
        <p:spPr>
          <a:xfrm>
            <a:off x="443065" y="2448432"/>
            <a:ext cx="2021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dirty="0" smtClean="0"/>
              <a:t>D-LINK 8 PORT HUB</a:t>
            </a:r>
            <a:endParaRPr lang="en-PH" dirty="0"/>
          </a:p>
        </p:txBody>
      </p:sp>
      <p:sp>
        <p:nvSpPr>
          <p:cNvPr id="13" name="TextBox 12"/>
          <p:cNvSpPr txBox="1"/>
          <p:nvPr/>
        </p:nvSpPr>
        <p:spPr>
          <a:xfrm>
            <a:off x="625601" y="5273490"/>
            <a:ext cx="1988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dirty="0" smtClean="0"/>
              <a:t>SURGE PROTECTOR</a:t>
            </a:r>
            <a:endParaRPr lang="en-PH" dirty="0"/>
          </a:p>
        </p:txBody>
      </p:sp>
      <p:sp>
        <p:nvSpPr>
          <p:cNvPr id="14" name="TextBox 13"/>
          <p:cNvSpPr txBox="1"/>
          <p:nvPr/>
        </p:nvSpPr>
        <p:spPr>
          <a:xfrm>
            <a:off x="874627" y="1273068"/>
            <a:ext cx="1699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dirty="0" smtClean="0"/>
              <a:t>MWS MCT 9943</a:t>
            </a:r>
            <a:endParaRPr lang="en-PH" dirty="0"/>
          </a:p>
        </p:txBody>
      </p:sp>
      <p:sp>
        <p:nvSpPr>
          <p:cNvPr id="16" name="TextBox 15"/>
          <p:cNvSpPr txBox="1"/>
          <p:nvPr/>
        </p:nvSpPr>
        <p:spPr>
          <a:xfrm>
            <a:off x="9614126" y="2263154"/>
            <a:ext cx="2376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dirty="0" smtClean="0"/>
              <a:t>ACER X1223H Projector</a:t>
            </a:r>
            <a:endParaRPr lang="en-PH" dirty="0"/>
          </a:p>
        </p:txBody>
      </p:sp>
      <p:sp>
        <p:nvSpPr>
          <p:cNvPr id="17" name="TextBox 16"/>
          <p:cNvSpPr txBox="1"/>
          <p:nvPr/>
        </p:nvSpPr>
        <p:spPr>
          <a:xfrm>
            <a:off x="5356387" y="464608"/>
            <a:ext cx="1434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dirty="0" smtClean="0"/>
              <a:t>Acer Monitor</a:t>
            </a:r>
            <a:endParaRPr lang="en-PH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50932" y="386843"/>
            <a:ext cx="1289985" cy="970069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9994006" y="864129"/>
            <a:ext cx="1616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dirty="0" smtClean="0"/>
              <a:t>UTP cable cat 6</a:t>
            </a:r>
            <a:endParaRPr lang="en-PH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1116" y="2145037"/>
            <a:ext cx="2122513" cy="197061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01" y="4246282"/>
            <a:ext cx="2378697" cy="1048151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884913" y="3876950"/>
            <a:ext cx="2031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dirty="0" smtClean="0"/>
              <a:t>TP-LINK 16 PORT</a:t>
            </a:r>
            <a:endParaRPr lang="en-PH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789" y="2751275"/>
            <a:ext cx="1294899" cy="93674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0176" y="4655980"/>
            <a:ext cx="1900502" cy="127690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548" y="2555055"/>
            <a:ext cx="2131470" cy="157492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3347701" y="2633098"/>
            <a:ext cx="211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dirty="0" smtClean="0"/>
              <a:t>Micro Lab SPEAKERS</a:t>
            </a:r>
            <a:endParaRPr lang="en-PH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514" y="3987403"/>
            <a:ext cx="2323892" cy="1997378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6267181" y="5718720"/>
            <a:ext cx="1615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dirty="0" smtClean="0"/>
              <a:t>ACER Laptop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298506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093856" y="1937694"/>
            <a:ext cx="771332" cy="1084428"/>
            <a:chOff x="3485620" y="1713442"/>
            <a:chExt cx="1800225" cy="253365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85620" y="1713442"/>
              <a:ext cx="1800225" cy="253365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21412973">
              <a:off x="3660139" y="1984808"/>
              <a:ext cx="889104" cy="243334"/>
            </a:xfrm>
            <a:prstGeom prst="rect">
              <a:avLst/>
            </a:prstGeom>
          </p:spPr>
        </p:pic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3632" y="2973679"/>
            <a:ext cx="447779" cy="33411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3885" y="2933425"/>
            <a:ext cx="1337713" cy="36703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891" y="3212961"/>
            <a:ext cx="1389381" cy="3037612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7007540" y="819098"/>
            <a:ext cx="1384927" cy="724400"/>
            <a:chOff x="5856890" y="1171871"/>
            <a:chExt cx="1578604" cy="919726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171170" y="1171871"/>
              <a:ext cx="1179014" cy="664643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07209" y="1814466"/>
              <a:ext cx="328285" cy="244951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02584" y="1814466"/>
              <a:ext cx="889934" cy="277131"/>
            </a:xfrm>
            <a:prstGeom prst="rect">
              <a:avLst/>
            </a:prstGeom>
          </p:spPr>
        </p:pic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856890" y="1271144"/>
              <a:ext cx="314280" cy="428861"/>
            </a:xfrm>
            <a:prstGeom prst="rect">
              <a:avLst/>
            </a:prstGeom>
          </p:spPr>
        </p:pic>
      </p:grpSp>
      <p:pic>
        <p:nvPicPr>
          <p:cNvPr id="57" name="Picture 5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826" y="2585842"/>
            <a:ext cx="778217" cy="582912"/>
          </a:xfrm>
          <a:prstGeom prst="rect">
            <a:avLst/>
          </a:prstGeom>
        </p:spPr>
      </p:pic>
      <p:pic>
        <p:nvPicPr>
          <p:cNvPr id="125" name="Picture 12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0800000">
            <a:off x="10376867" y="2945586"/>
            <a:ext cx="1804098" cy="279450"/>
          </a:xfrm>
          <a:prstGeom prst="rect">
            <a:avLst/>
          </a:prstGeom>
        </p:spPr>
      </p:pic>
      <p:pic>
        <p:nvPicPr>
          <p:cNvPr id="126" name="Picture 12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0800000">
            <a:off x="8379617" y="2955495"/>
            <a:ext cx="1837938" cy="284692"/>
          </a:xfrm>
          <a:prstGeom prst="rect">
            <a:avLst/>
          </a:prstGeom>
        </p:spPr>
      </p:pic>
      <p:pic>
        <p:nvPicPr>
          <p:cNvPr id="127" name="Picture 12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535386" y="4357284"/>
            <a:ext cx="2362200" cy="1943100"/>
          </a:xfrm>
          <a:prstGeom prst="rect">
            <a:avLst/>
          </a:prstGeom>
        </p:spPr>
      </p:pic>
      <p:sp>
        <p:nvSpPr>
          <p:cNvPr id="128" name="TextBox 127"/>
          <p:cNvSpPr txBox="1"/>
          <p:nvPr/>
        </p:nvSpPr>
        <p:spPr>
          <a:xfrm>
            <a:off x="6409699" y="2332949"/>
            <a:ext cx="4814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1400" dirty="0" smtClean="0"/>
              <a:t>AVR</a:t>
            </a:r>
            <a:endParaRPr lang="en-PH" sz="1400" dirty="0"/>
          </a:p>
        </p:txBody>
      </p:sp>
      <p:sp>
        <p:nvSpPr>
          <p:cNvPr id="129" name="TextBox 128"/>
          <p:cNvSpPr txBox="1"/>
          <p:nvPr/>
        </p:nvSpPr>
        <p:spPr>
          <a:xfrm>
            <a:off x="298718" y="2255961"/>
            <a:ext cx="4642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1400" dirty="0" smtClean="0"/>
              <a:t>Ups</a:t>
            </a:r>
            <a:endParaRPr lang="en-PH" sz="1400" dirty="0"/>
          </a:p>
        </p:txBody>
      </p:sp>
      <p:sp>
        <p:nvSpPr>
          <p:cNvPr id="130" name="TextBox 129"/>
          <p:cNvSpPr txBox="1"/>
          <p:nvPr/>
        </p:nvSpPr>
        <p:spPr>
          <a:xfrm>
            <a:off x="1560555" y="1485575"/>
            <a:ext cx="10290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1400" dirty="0" smtClean="0"/>
              <a:t>Host Server</a:t>
            </a:r>
            <a:endParaRPr lang="en-PH" sz="1400" dirty="0"/>
          </a:p>
        </p:txBody>
      </p:sp>
      <p:sp>
        <p:nvSpPr>
          <p:cNvPr id="131" name="TextBox 130"/>
          <p:cNvSpPr txBox="1"/>
          <p:nvPr/>
        </p:nvSpPr>
        <p:spPr>
          <a:xfrm>
            <a:off x="1342225" y="4693857"/>
            <a:ext cx="1045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dirty="0" smtClean="0"/>
              <a:t>Projector</a:t>
            </a:r>
            <a:endParaRPr lang="en-PH" dirty="0"/>
          </a:p>
        </p:txBody>
      </p:sp>
      <p:sp>
        <p:nvSpPr>
          <p:cNvPr id="132" name="TextBox 131"/>
          <p:cNvSpPr txBox="1"/>
          <p:nvPr/>
        </p:nvSpPr>
        <p:spPr>
          <a:xfrm>
            <a:off x="4380250" y="5942796"/>
            <a:ext cx="1212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1400" dirty="0" smtClean="0"/>
              <a:t>LG 55” LED TV</a:t>
            </a:r>
            <a:endParaRPr lang="en-PH" sz="1400" dirty="0"/>
          </a:p>
        </p:txBody>
      </p:sp>
      <p:sp>
        <p:nvSpPr>
          <p:cNvPr id="133" name="TextBox 132"/>
          <p:cNvSpPr txBox="1"/>
          <p:nvPr/>
        </p:nvSpPr>
        <p:spPr>
          <a:xfrm>
            <a:off x="-60142" y="3971402"/>
            <a:ext cx="14634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1400" dirty="0" smtClean="0"/>
              <a:t>Projection Screen</a:t>
            </a:r>
            <a:endParaRPr lang="en-PH" sz="14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804323" y="454920"/>
            <a:ext cx="539857" cy="34705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88217" y="1753106"/>
            <a:ext cx="1192480" cy="1192480"/>
          </a:xfrm>
          <a:prstGeom prst="rect">
            <a:avLst/>
          </a:prstGeom>
        </p:spPr>
      </p:pic>
      <p:sp>
        <p:nvSpPr>
          <p:cNvPr id="151" name="TextBox 150"/>
          <p:cNvSpPr txBox="1"/>
          <p:nvPr/>
        </p:nvSpPr>
        <p:spPr>
          <a:xfrm>
            <a:off x="4115212" y="275974"/>
            <a:ext cx="93807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900" dirty="0" smtClean="0"/>
              <a:t>MCT MWS 9943</a:t>
            </a:r>
            <a:endParaRPr lang="en-PH" sz="900" dirty="0"/>
          </a:p>
        </p:txBody>
      </p:sp>
      <p:sp>
        <p:nvSpPr>
          <p:cNvPr id="152" name="TextBox 151"/>
          <p:cNvSpPr txBox="1"/>
          <p:nvPr/>
        </p:nvSpPr>
        <p:spPr>
          <a:xfrm>
            <a:off x="8547310" y="275974"/>
            <a:ext cx="2103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900" dirty="0" smtClean="0"/>
              <a:t> </a:t>
            </a:r>
            <a:endParaRPr lang="en-PH" sz="900" dirty="0"/>
          </a:p>
        </p:txBody>
      </p:sp>
      <p:sp>
        <p:nvSpPr>
          <p:cNvPr id="153" name="TextBox 152"/>
          <p:cNvSpPr txBox="1"/>
          <p:nvPr/>
        </p:nvSpPr>
        <p:spPr>
          <a:xfrm>
            <a:off x="9948574" y="208302"/>
            <a:ext cx="2103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900" dirty="0" smtClean="0"/>
              <a:t> </a:t>
            </a:r>
            <a:endParaRPr lang="en-PH" sz="900" dirty="0"/>
          </a:p>
        </p:txBody>
      </p:sp>
      <p:sp>
        <p:nvSpPr>
          <p:cNvPr id="154" name="TextBox 153"/>
          <p:cNvSpPr txBox="1"/>
          <p:nvPr/>
        </p:nvSpPr>
        <p:spPr>
          <a:xfrm>
            <a:off x="6489710" y="3501420"/>
            <a:ext cx="2103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900" dirty="0" smtClean="0"/>
              <a:t> </a:t>
            </a:r>
            <a:endParaRPr lang="en-PH" sz="900" dirty="0"/>
          </a:p>
        </p:txBody>
      </p:sp>
      <p:sp>
        <p:nvSpPr>
          <p:cNvPr id="155" name="TextBox 154"/>
          <p:cNvSpPr txBox="1"/>
          <p:nvPr/>
        </p:nvSpPr>
        <p:spPr>
          <a:xfrm>
            <a:off x="8610172" y="3499036"/>
            <a:ext cx="2103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900" dirty="0" smtClean="0"/>
              <a:t> </a:t>
            </a:r>
            <a:endParaRPr lang="en-PH" sz="900" dirty="0"/>
          </a:p>
        </p:txBody>
      </p:sp>
      <p:sp>
        <p:nvSpPr>
          <p:cNvPr id="156" name="TextBox 155"/>
          <p:cNvSpPr txBox="1"/>
          <p:nvPr/>
        </p:nvSpPr>
        <p:spPr>
          <a:xfrm>
            <a:off x="10617430" y="3541467"/>
            <a:ext cx="2103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900" dirty="0" smtClean="0"/>
              <a:t> </a:t>
            </a:r>
            <a:endParaRPr lang="en-PH" sz="900" dirty="0"/>
          </a:p>
        </p:txBody>
      </p:sp>
      <p:sp>
        <p:nvSpPr>
          <p:cNvPr id="168" name="TextBox 167"/>
          <p:cNvSpPr txBox="1"/>
          <p:nvPr/>
        </p:nvSpPr>
        <p:spPr>
          <a:xfrm>
            <a:off x="26482" y="86435"/>
            <a:ext cx="35745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2000" dirty="0">
                <a:solidFill>
                  <a:srgbClr val="FF0000"/>
                </a:solidFill>
              </a:rPr>
              <a:t>Proper installation of equipment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253" y="3882987"/>
            <a:ext cx="1565026" cy="11601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288501" y="3449390"/>
            <a:ext cx="1383912" cy="72548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539944" y="3367124"/>
            <a:ext cx="1383912" cy="72548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280009" y="3387649"/>
            <a:ext cx="1383912" cy="72548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030187" y="3408174"/>
            <a:ext cx="1383912" cy="72548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789241" y="3408173"/>
            <a:ext cx="1383912" cy="72548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797053" y="3346599"/>
            <a:ext cx="1383912" cy="72548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539419" y="3424045"/>
            <a:ext cx="1383912" cy="725487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520292" y="840018"/>
            <a:ext cx="1383912" cy="72548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773959" y="828104"/>
            <a:ext cx="1383912" cy="725487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797053" y="846080"/>
            <a:ext cx="1383912" cy="725487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525599" y="856527"/>
            <a:ext cx="1383912" cy="725487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280009" y="858252"/>
            <a:ext cx="1383912" cy="725487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256273" y="856526"/>
            <a:ext cx="1383912" cy="725487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365123" y="2976442"/>
            <a:ext cx="1835055" cy="286537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1278" y="2193217"/>
            <a:ext cx="774991" cy="581243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940723" y="2177692"/>
            <a:ext cx="774259" cy="57917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939926" y="2180106"/>
            <a:ext cx="774259" cy="57917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441" y="2519395"/>
            <a:ext cx="1613943" cy="422399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10529032" y="2382463"/>
            <a:ext cx="4814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PH" sz="1400" dirty="0">
                <a:solidFill>
                  <a:srgbClr val="000000"/>
                </a:solidFill>
              </a:rPr>
              <a:t>AVR</a:t>
            </a:r>
          </a:p>
        </p:txBody>
      </p:sp>
      <p:sp>
        <p:nvSpPr>
          <p:cNvPr id="36" name="Rectangle 35"/>
          <p:cNvSpPr/>
          <p:nvPr/>
        </p:nvSpPr>
        <p:spPr>
          <a:xfrm>
            <a:off x="8445214" y="2348338"/>
            <a:ext cx="4814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PH" sz="1400" dirty="0">
                <a:solidFill>
                  <a:srgbClr val="000000"/>
                </a:solidFill>
              </a:rPr>
              <a:t>AVR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074252" y="2209839"/>
            <a:ext cx="13490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1200" dirty="0" smtClean="0"/>
              <a:t>TP-LINK 16PORT</a:t>
            </a:r>
            <a:endParaRPr lang="en-PH" sz="1200" dirty="0"/>
          </a:p>
        </p:txBody>
      </p:sp>
      <p:pic>
        <p:nvPicPr>
          <p:cNvPr id="90" name="Picture 8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053289" y="439134"/>
            <a:ext cx="539857" cy="347051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5626961" y="3313584"/>
            <a:ext cx="93807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PH" sz="900" dirty="0">
                <a:solidFill>
                  <a:srgbClr val="000000"/>
                </a:solidFill>
              </a:rPr>
              <a:t>MCT MWS 9943</a:t>
            </a:r>
          </a:p>
        </p:txBody>
      </p:sp>
      <p:pic>
        <p:nvPicPr>
          <p:cNvPr id="92" name="Picture 9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800580" y="4200222"/>
            <a:ext cx="539857" cy="347051"/>
          </a:xfrm>
          <a:prstGeom prst="rect">
            <a:avLst/>
          </a:prstGeom>
        </p:spPr>
      </p:pic>
      <p:pic>
        <p:nvPicPr>
          <p:cNvPr id="93" name="Picture 9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24938" y="439134"/>
            <a:ext cx="539857" cy="347051"/>
          </a:xfrm>
          <a:prstGeom prst="rect">
            <a:avLst/>
          </a:prstGeom>
        </p:spPr>
      </p:pic>
      <p:pic>
        <p:nvPicPr>
          <p:cNvPr id="94" name="Picture 9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513062" y="439134"/>
            <a:ext cx="539857" cy="347051"/>
          </a:xfrm>
          <a:prstGeom prst="rect">
            <a:avLst/>
          </a:prstGeom>
        </p:spPr>
      </p:pic>
      <p:pic>
        <p:nvPicPr>
          <p:cNvPr id="95" name="Picture 9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757297" y="483929"/>
            <a:ext cx="539857" cy="347051"/>
          </a:xfrm>
          <a:prstGeom prst="rect">
            <a:avLst/>
          </a:prstGeom>
        </p:spPr>
      </p:pic>
      <p:pic>
        <p:nvPicPr>
          <p:cNvPr id="111" name="Picture 1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004215" y="483929"/>
            <a:ext cx="539857" cy="347051"/>
          </a:xfrm>
          <a:prstGeom prst="rect">
            <a:avLst/>
          </a:prstGeom>
        </p:spPr>
      </p:pic>
      <p:pic>
        <p:nvPicPr>
          <p:cNvPr id="112" name="Picture 11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271787" y="509475"/>
            <a:ext cx="539857" cy="347051"/>
          </a:xfrm>
          <a:prstGeom prst="rect">
            <a:avLst/>
          </a:prstGeom>
        </p:spPr>
      </p:pic>
      <p:pic>
        <p:nvPicPr>
          <p:cNvPr id="113" name="Picture 1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004881" y="4205841"/>
            <a:ext cx="539857" cy="347051"/>
          </a:xfrm>
          <a:prstGeom prst="rect">
            <a:avLst/>
          </a:prstGeom>
        </p:spPr>
      </p:pic>
      <p:pic>
        <p:nvPicPr>
          <p:cNvPr id="114" name="Picture 11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95109" y="4200222"/>
            <a:ext cx="539857" cy="347051"/>
          </a:xfrm>
          <a:prstGeom prst="rect">
            <a:avLst/>
          </a:prstGeom>
        </p:spPr>
      </p:pic>
      <p:pic>
        <p:nvPicPr>
          <p:cNvPr id="115" name="Picture 11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500893" y="4183758"/>
            <a:ext cx="539857" cy="347051"/>
          </a:xfrm>
          <a:prstGeom prst="rect">
            <a:avLst/>
          </a:prstGeom>
        </p:spPr>
      </p:pic>
      <p:pic>
        <p:nvPicPr>
          <p:cNvPr id="116" name="Picture 11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757296" y="4174877"/>
            <a:ext cx="539857" cy="347051"/>
          </a:xfrm>
          <a:prstGeom prst="rect">
            <a:avLst/>
          </a:prstGeom>
        </p:spPr>
      </p:pic>
      <p:pic>
        <p:nvPicPr>
          <p:cNvPr id="117" name="Picture 11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017776" y="4174876"/>
            <a:ext cx="539857" cy="347051"/>
          </a:xfrm>
          <a:prstGeom prst="rect">
            <a:avLst/>
          </a:prstGeom>
        </p:spPr>
      </p:pic>
      <p:pic>
        <p:nvPicPr>
          <p:cNvPr id="118" name="Picture 11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284073" y="4172603"/>
            <a:ext cx="539857" cy="347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345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3798" y="796055"/>
            <a:ext cx="1192480" cy="119248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1707249" y="1846285"/>
            <a:ext cx="771332" cy="1084428"/>
            <a:chOff x="3485620" y="1713442"/>
            <a:chExt cx="1800225" cy="253365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85620" y="1713442"/>
              <a:ext cx="1800225" cy="253365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21412973">
              <a:off x="3660139" y="1984808"/>
              <a:ext cx="889104" cy="243334"/>
            </a:xfrm>
            <a:prstGeom prst="rect">
              <a:avLst/>
            </a:prstGeom>
          </p:spPr>
        </p:pic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80332" y="2815239"/>
            <a:ext cx="447779" cy="33411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85111" y="2946848"/>
            <a:ext cx="1337713" cy="36703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891" y="3212961"/>
            <a:ext cx="1389381" cy="303761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75082" y="1829529"/>
            <a:ext cx="447779" cy="33411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2378" y="1869730"/>
            <a:ext cx="1337713" cy="367032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33422" y="1939644"/>
            <a:ext cx="837066" cy="837066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77215" y="1003497"/>
            <a:ext cx="452890" cy="618006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2467" y="2285264"/>
            <a:ext cx="778217" cy="582912"/>
          </a:xfrm>
          <a:prstGeom prst="rect">
            <a:avLst/>
          </a:prstGeom>
        </p:spPr>
      </p:pic>
      <p:pic>
        <p:nvPicPr>
          <p:cNvPr id="71" name="Picture 7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0110" y="796055"/>
            <a:ext cx="1192480" cy="1192480"/>
          </a:xfrm>
          <a:prstGeom prst="rect">
            <a:avLst/>
          </a:prstGeom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91394" y="1829529"/>
            <a:ext cx="447779" cy="334112"/>
          </a:xfrm>
          <a:prstGeom prst="rect">
            <a:avLst/>
          </a:prstGeom>
        </p:spPr>
      </p:pic>
      <p:pic>
        <p:nvPicPr>
          <p:cNvPr id="73" name="Picture 7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58690" y="1869730"/>
            <a:ext cx="1337713" cy="367032"/>
          </a:xfrm>
          <a:prstGeom prst="rect">
            <a:avLst/>
          </a:prstGeom>
        </p:spPr>
      </p:pic>
      <p:pic>
        <p:nvPicPr>
          <p:cNvPr id="75" name="Picture 7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93527" y="1003497"/>
            <a:ext cx="452890" cy="618006"/>
          </a:xfrm>
          <a:prstGeom prst="rect">
            <a:avLst/>
          </a:prstGeom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9033" y="796055"/>
            <a:ext cx="1192480" cy="1192480"/>
          </a:xfrm>
          <a:prstGeom prst="rect">
            <a:avLst/>
          </a:prstGeom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50317" y="1829529"/>
            <a:ext cx="447779" cy="334112"/>
          </a:xfrm>
          <a:prstGeom prst="rect">
            <a:avLst/>
          </a:prstGeom>
        </p:spPr>
      </p:pic>
      <p:pic>
        <p:nvPicPr>
          <p:cNvPr id="78" name="Picture 7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17613" y="1869730"/>
            <a:ext cx="1337713" cy="367032"/>
          </a:xfrm>
          <a:prstGeom prst="rect">
            <a:avLst/>
          </a:prstGeom>
        </p:spPr>
      </p:pic>
      <p:pic>
        <p:nvPicPr>
          <p:cNvPr id="80" name="Picture 7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52450" y="1003497"/>
            <a:ext cx="452890" cy="618006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3798" y="4072655"/>
            <a:ext cx="1192480" cy="1192480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75082" y="5106129"/>
            <a:ext cx="447779" cy="334112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2378" y="5146330"/>
            <a:ext cx="1337713" cy="367032"/>
          </a:xfrm>
          <a:prstGeom prst="rect">
            <a:avLst/>
          </a:prstGeom>
        </p:spPr>
      </p:pic>
      <p:pic>
        <p:nvPicPr>
          <p:cNvPr id="100" name="Picture 9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77215" y="4280097"/>
            <a:ext cx="452890" cy="618006"/>
          </a:xfrm>
          <a:prstGeom prst="rect">
            <a:avLst/>
          </a:prstGeom>
        </p:spPr>
      </p:pic>
      <p:pic>
        <p:nvPicPr>
          <p:cNvPr id="101" name="Picture 10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0110" y="4072655"/>
            <a:ext cx="1192480" cy="1192480"/>
          </a:xfrm>
          <a:prstGeom prst="rect">
            <a:avLst/>
          </a:prstGeom>
        </p:spPr>
      </p:pic>
      <p:pic>
        <p:nvPicPr>
          <p:cNvPr id="102" name="Picture 10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91394" y="5106129"/>
            <a:ext cx="447779" cy="334112"/>
          </a:xfrm>
          <a:prstGeom prst="rect">
            <a:avLst/>
          </a:prstGeom>
        </p:spPr>
      </p:pic>
      <p:pic>
        <p:nvPicPr>
          <p:cNvPr id="103" name="Picture 10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58690" y="5146330"/>
            <a:ext cx="1337713" cy="367032"/>
          </a:xfrm>
          <a:prstGeom prst="rect">
            <a:avLst/>
          </a:prstGeom>
        </p:spPr>
      </p:pic>
      <p:pic>
        <p:nvPicPr>
          <p:cNvPr id="105" name="Picture 10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93527" y="4280097"/>
            <a:ext cx="452890" cy="618006"/>
          </a:xfrm>
          <a:prstGeom prst="rect">
            <a:avLst/>
          </a:prstGeom>
        </p:spPr>
      </p:pic>
      <p:pic>
        <p:nvPicPr>
          <p:cNvPr id="106" name="Picture 10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9033" y="4072655"/>
            <a:ext cx="1192480" cy="1192480"/>
          </a:xfrm>
          <a:prstGeom prst="rect">
            <a:avLst/>
          </a:prstGeom>
        </p:spPr>
      </p:pic>
      <p:pic>
        <p:nvPicPr>
          <p:cNvPr id="107" name="Picture 10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50317" y="5106129"/>
            <a:ext cx="447779" cy="334112"/>
          </a:xfrm>
          <a:prstGeom prst="rect">
            <a:avLst/>
          </a:prstGeom>
        </p:spPr>
      </p:pic>
      <p:pic>
        <p:nvPicPr>
          <p:cNvPr id="108" name="Picture 10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17613" y="5146330"/>
            <a:ext cx="1337713" cy="367032"/>
          </a:xfrm>
          <a:prstGeom prst="rect">
            <a:avLst/>
          </a:prstGeom>
        </p:spPr>
      </p:pic>
      <p:pic>
        <p:nvPicPr>
          <p:cNvPr id="110" name="Picture 10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52450" y="4280097"/>
            <a:ext cx="452890" cy="618006"/>
          </a:xfrm>
          <a:prstGeom prst="rect">
            <a:avLst/>
          </a:prstGeom>
        </p:spPr>
      </p:pic>
      <p:pic>
        <p:nvPicPr>
          <p:cNvPr id="123" name="Picture 12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80215" y="3760069"/>
            <a:ext cx="1239774" cy="1401787"/>
          </a:xfrm>
          <a:prstGeom prst="rect">
            <a:avLst/>
          </a:prstGeom>
        </p:spPr>
      </p:pic>
      <p:pic>
        <p:nvPicPr>
          <p:cNvPr id="124" name="Picture 12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642787" y="2684853"/>
            <a:ext cx="727015" cy="541394"/>
          </a:xfrm>
          <a:prstGeom prst="rect">
            <a:avLst/>
          </a:prstGeom>
        </p:spPr>
      </p:pic>
      <p:pic>
        <p:nvPicPr>
          <p:cNvPr id="125" name="Picture 12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10800000">
            <a:off x="6811294" y="2824626"/>
            <a:ext cx="1837938" cy="284692"/>
          </a:xfrm>
          <a:prstGeom prst="rect">
            <a:avLst/>
          </a:prstGeom>
        </p:spPr>
      </p:pic>
      <p:pic>
        <p:nvPicPr>
          <p:cNvPr id="126" name="Picture 12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10800000">
            <a:off x="9560064" y="2819384"/>
            <a:ext cx="1837938" cy="284692"/>
          </a:xfrm>
          <a:prstGeom prst="rect">
            <a:avLst/>
          </a:prstGeom>
        </p:spPr>
      </p:pic>
      <p:pic>
        <p:nvPicPr>
          <p:cNvPr id="127" name="Picture 12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697362" y="4134579"/>
            <a:ext cx="2362200" cy="1943100"/>
          </a:xfrm>
          <a:prstGeom prst="rect">
            <a:avLst/>
          </a:prstGeom>
        </p:spPr>
      </p:pic>
      <p:sp>
        <p:nvSpPr>
          <p:cNvPr id="128" name="TextBox 127"/>
          <p:cNvSpPr txBox="1"/>
          <p:nvPr/>
        </p:nvSpPr>
        <p:spPr>
          <a:xfrm>
            <a:off x="5791698" y="2358259"/>
            <a:ext cx="4814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1400" dirty="0" smtClean="0">
                <a:solidFill>
                  <a:srgbClr val="000000"/>
                </a:solidFill>
              </a:rPr>
              <a:t>AVR</a:t>
            </a:r>
            <a:endParaRPr lang="en-PH" sz="1400" dirty="0">
              <a:solidFill>
                <a:srgbClr val="000000"/>
              </a:solidFill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888597" y="2058924"/>
            <a:ext cx="4642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1400" dirty="0" smtClean="0">
                <a:solidFill>
                  <a:srgbClr val="000000"/>
                </a:solidFill>
              </a:rPr>
              <a:t>Ups</a:t>
            </a:r>
            <a:endParaRPr lang="en-PH" sz="1400" dirty="0">
              <a:solidFill>
                <a:srgbClr val="000000"/>
              </a:solidFill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1560555" y="1485575"/>
            <a:ext cx="10290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1400" dirty="0" smtClean="0">
                <a:solidFill>
                  <a:srgbClr val="000000"/>
                </a:solidFill>
              </a:rPr>
              <a:t>Host Server</a:t>
            </a:r>
            <a:endParaRPr lang="en-PH" sz="1400" dirty="0">
              <a:solidFill>
                <a:srgbClr val="000000"/>
              </a:solidFill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1342225" y="4693857"/>
            <a:ext cx="1045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dirty="0" smtClean="0">
                <a:solidFill>
                  <a:srgbClr val="000000"/>
                </a:solidFill>
              </a:rPr>
              <a:t>Projector</a:t>
            </a:r>
            <a:endParaRPr lang="en-PH" dirty="0">
              <a:solidFill>
                <a:srgbClr val="000000"/>
              </a:solidFill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3282667" y="4124133"/>
            <a:ext cx="1212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1400" dirty="0" smtClean="0">
                <a:solidFill>
                  <a:srgbClr val="000000"/>
                </a:solidFill>
              </a:rPr>
              <a:t>LG 49” LED TV</a:t>
            </a:r>
            <a:endParaRPr lang="en-PH" sz="1400" dirty="0">
              <a:solidFill>
                <a:srgbClr val="000000"/>
              </a:solidFill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-60142" y="3971402"/>
            <a:ext cx="14634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1400" dirty="0" smtClean="0">
                <a:solidFill>
                  <a:srgbClr val="000000"/>
                </a:solidFill>
              </a:rPr>
              <a:t>Projection Screen</a:t>
            </a:r>
            <a:endParaRPr lang="en-PH" sz="1400" dirty="0">
              <a:solidFill>
                <a:srgbClr val="000000"/>
              </a:solidFill>
            </a:endParaRPr>
          </a:p>
        </p:txBody>
      </p:sp>
      <p:cxnSp>
        <p:nvCxnSpPr>
          <p:cNvPr id="135" name="Straight Connector 134"/>
          <p:cNvCxnSpPr/>
          <p:nvPr/>
        </p:nvCxnSpPr>
        <p:spPr>
          <a:xfrm>
            <a:off x="5358241" y="657829"/>
            <a:ext cx="606582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551249" y="438502"/>
            <a:ext cx="697577" cy="448442"/>
          </a:xfrm>
          <a:prstGeom prst="rect">
            <a:avLst/>
          </a:prstGeom>
        </p:spPr>
      </p:pic>
      <p:pic>
        <p:nvPicPr>
          <p:cNvPr id="74" name="Picture 7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667561" y="438502"/>
            <a:ext cx="697577" cy="448442"/>
          </a:xfrm>
          <a:prstGeom prst="rect">
            <a:avLst/>
          </a:prstGeom>
        </p:spPr>
      </p:pic>
      <p:pic>
        <p:nvPicPr>
          <p:cNvPr id="79" name="Picture 7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726484" y="438502"/>
            <a:ext cx="697577" cy="448442"/>
          </a:xfrm>
          <a:prstGeom prst="rect">
            <a:avLst/>
          </a:prstGeom>
        </p:spPr>
      </p:pic>
      <p:cxnSp>
        <p:nvCxnSpPr>
          <p:cNvPr id="137" name="Straight Connector 136"/>
          <p:cNvCxnSpPr/>
          <p:nvPr/>
        </p:nvCxnSpPr>
        <p:spPr>
          <a:xfrm>
            <a:off x="5358241" y="3939323"/>
            <a:ext cx="5841065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4" name="Picture 10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667561" y="3715102"/>
            <a:ext cx="697577" cy="448442"/>
          </a:xfrm>
          <a:prstGeom prst="rect">
            <a:avLst/>
          </a:prstGeom>
        </p:spPr>
      </p:pic>
      <p:pic>
        <p:nvPicPr>
          <p:cNvPr id="109" name="Picture 10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726484" y="3715102"/>
            <a:ext cx="697577" cy="448442"/>
          </a:xfrm>
          <a:prstGeom prst="rect">
            <a:avLst/>
          </a:prstGeom>
        </p:spPr>
      </p:pic>
      <p:pic>
        <p:nvPicPr>
          <p:cNvPr id="99" name="Picture 9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551249" y="3715102"/>
            <a:ext cx="697577" cy="448442"/>
          </a:xfrm>
          <a:prstGeom prst="rect">
            <a:avLst/>
          </a:prstGeom>
        </p:spPr>
      </p:pic>
      <p:cxnSp>
        <p:nvCxnSpPr>
          <p:cNvPr id="140" name="Straight Connector 139"/>
          <p:cNvCxnSpPr/>
          <p:nvPr/>
        </p:nvCxnSpPr>
        <p:spPr>
          <a:xfrm>
            <a:off x="5358241" y="657829"/>
            <a:ext cx="0" cy="3281494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>
            <a:endCxn id="47" idx="1"/>
          </p:cNvCxnSpPr>
          <p:nvPr/>
        </p:nvCxnSpPr>
        <p:spPr>
          <a:xfrm>
            <a:off x="2430434" y="2332384"/>
            <a:ext cx="1802988" cy="25793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0120" y="1736226"/>
            <a:ext cx="1192480" cy="1192480"/>
          </a:xfrm>
          <a:prstGeom prst="rect">
            <a:avLst/>
          </a:prstGeom>
        </p:spPr>
      </p:pic>
      <p:cxnSp>
        <p:nvCxnSpPr>
          <p:cNvPr id="150" name="Elbow Connector 149"/>
          <p:cNvCxnSpPr>
            <a:stCxn id="4" idx="1"/>
          </p:cNvCxnSpPr>
          <p:nvPr/>
        </p:nvCxnSpPr>
        <p:spPr>
          <a:xfrm rot="10800000" flipH="1" flipV="1">
            <a:off x="1707248" y="2388498"/>
            <a:ext cx="89217" cy="1856831"/>
          </a:xfrm>
          <a:prstGeom prst="bentConnector4">
            <a:avLst>
              <a:gd name="adj1" fmla="val -256229"/>
              <a:gd name="adj2" fmla="val 64600"/>
            </a:avLst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TextBox 150"/>
          <p:cNvSpPr txBox="1"/>
          <p:nvPr/>
        </p:nvSpPr>
        <p:spPr>
          <a:xfrm>
            <a:off x="6442195" y="242469"/>
            <a:ext cx="93807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900" dirty="0" smtClean="0">
                <a:solidFill>
                  <a:srgbClr val="000000"/>
                </a:solidFill>
              </a:rPr>
              <a:t>MCT MWS 9943</a:t>
            </a:r>
            <a:endParaRPr lang="en-PH" sz="900" dirty="0">
              <a:solidFill>
                <a:srgbClr val="000000"/>
              </a:solidFill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8547310" y="275974"/>
            <a:ext cx="93807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900" dirty="0" smtClean="0">
                <a:solidFill>
                  <a:srgbClr val="000000"/>
                </a:solidFill>
              </a:rPr>
              <a:t>MCT MWS 9943</a:t>
            </a:r>
            <a:endParaRPr lang="en-PH" sz="900" dirty="0">
              <a:solidFill>
                <a:srgbClr val="000000"/>
              </a:solidFill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10606233" y="273844"/>
            <a:ext cx="93807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900" dirty="0" smtClean="0">
                <a:solidFill>
                  <a:srgbClr val="000000"/>
                </a:solidFill>
              </a:rPr>
              <a:t>MCT MWS 9943</a:t>
            </a:r>
            <a:endParaRPr lang="en-PH" sz="900" dirty="0">
              <a:solidFill>
                <a:srgbClr val="000000"/>
              </a:solidFill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6489710" y="3501420"/>
            <a:ext cx="93807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900" dirty="0" smtClean="0">
                <a:solidFill>
                  <a:srgbClr val="000000"/>
                </a:solidFill>
              </a:rPr>
              <a:t>MCT MWS 9943</a:t>
            </a:r>
            <a:endParaRPr lang="en-PH" sz="900" dirty="0">
              <a:solidFill>
                <a:srgbClr val="000000"/>
              </a:solidFill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8610172" y="3499036"/>
            <a:ext cx="93807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900" dirty="0" smtClean="0">
                <a:solidFill>
                  <a:srgbClr val="000000"/>
                </a:solidFill>
              </a:rPr>
              <a:t>MCT MWS 9943</a:t>
            </a:r>
            <a:endParaRPr lang="en-PH" sz="900" dirty="0">
              <a:solidFill>
                <a:srgbClr val="000000"/>
              </a:solidFill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10617430" y="3541467"/>
            <a:ext cx="93807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900" dirty="0" smtClean="0">
                <a:solidFill>
                  <a:srgbClr val="000000"/>
                </a:solidFill>
              </a:rPr>
              <a:t>MCT MWS 9943</a:t>
            </a:r>
            <a:endParaRPr lang="en-PH" sz="900" dirty="0">
              <a:solidFill>
                <a:srgbClr val="000000"/>
              </a:solidFill>
            </a:endParaRPr>
          </a:p>
        </p:txBody>
      </p:sp>
      <p:cxnSp>
        <p:nvCxnSpPr>
          <p:cNvPr id="167" name="Straight Connector 166"/>
          <p:cNvCxnSpPr>
            <a:stCxn id="47" idx="3"/>
          </p:cNvCxnSpPr>
          <p:nvPr/>
        </p:nvCxnSpPr>
        <p:spPr>
          <a:xfrm>
            <a:off x="5070488" y="2358177"/>
            <a:ext cx="287753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TextBox 167"/>
          <p:cNvSpPr txBox="1"/>
          <p:nvPr/>
        </p:nvSpPr>
        <p:spPr>
          <a:xfrm>
            <a:off x="677063" y="366373"/>
            <a:ext cx="35745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2000" dirty="0">
                <a:solidFill>
                  <a:srgbClr val="FF0000"/>
                </a:solidFill>
              </a:rPr>
              <a:t>Proper installation of equipment</a:t>
            </a:r>
          </a:p>
        </p:txBody>
      </p:sp>
    </p:spTree>
    <p:extLst>
      <p:ext uri="{BB962C8B-B14F-4D97-AF65-F5344CB8AC3E}">
        <p14:creationId xmlns:p14="http://schemas.microsoft.com/office/powerpoint/2010/main" val="754316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749381" y="329954"/>
            <a:ext cx="8257504" cy="5478462"/>
            <a:chOff x="2058473" y="-133685"/>
            <a:chExt cx="8257504" cy="5478462"/>
          </a:xfrm>
        </p:grpSpPr>
        <p:pic>
          <p:nvPicPr>
            <p:cNvPr id="2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8473" y="-133685"/>
              <a:ext cx="8257504" cy="5478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4224270" y="3155324"/>
              <a:ext cx="965916" cy="6825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  <p:sp>
          <p:nvSpPr>
            <p:cNvPr id="5" name="Rectangle 4"/>
            <p:cNvSpPr/>
            <p:nvPr/>
          </p:nvSpPr>
          <p:spPr>
            <a:xfrm>
              <a:off x="2575775" y="1300766"/>
              <a:ext cx="193183" cy="2820473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</p:grpSp>
      <p:sp>
        <p:nvSpPr>
          <p:cNvPr id="4" name="TextBox 3"/>
          <p:cNvSpPr txBox="1"/>
          <p:nvPr/>
        </p:nvSpPr>
        <p:spPr>
          <a:xfrm rot="16200000">
            <a:off x="1456775" y="3198983"/>
            <a:ext cx="1812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dirty="0" smtClean="0"/>
              <a:t>Projection screen</a:t>
            </a:r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249166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21920"/>
            <a:ext cx="2225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b="1" dirty="0" smtClean="0"/>
              <a:t>PROJECTOR SETUP</a:t>
            </a:r>
            <a:endParaRPr lang="en-PH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" y="685800"/>
            <a:ext cx="3337560" cy="2133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120" y="685800"/>
            <a:ext cx="3337560" cy="2133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4840" y="685800"/>
            <a:ext cx="3337560" cy="2133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" y="3459480"/>
            <a:ext cx="3322320" cy="2133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4360" y="3459480"/>
            <a:ext cx="3322320" cy="2133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0080" y="3459480"/>
            <a:ext cx="332232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85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4741</TotalTime>
  <Words>103</Words>
  <Application>Microsoft Office PowerPoint</Application>
  <PresentationFormat>Widescreen</PresentationFormat>
  <Paragraphs>44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</dc:creator>
  <cp:lastModifiedBy>Onsite</cp:lastModifiedBy>
  <cp:revision>57</cp:revision>
  <dcterms:created xsi:type="dcterms:W3CDTF">2015-08-11T02:30:55Z</dcterms:created>
  <dcterms:modified xsi:type="dcterms:W3CDTF">2018-02-23T01:49:36Z</dcterms:modified>
</cp:coreProperties>
</file>